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88825"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5" d="100"/>
          <a:sy n="65" d="100"/>
        </p:scale>
        <p:origin x="-672" y="-64"/>
      </p:cViewPr>
      <p:guideLst>
        <p:guide orient="horz" pos="2160"/>
        <p:guide pos="3839"/>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162" y="2130426"/>
            <a:ext cx="10360501"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324" y="3886200"/>
            <a:ext cx="8532178"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FB8289A-6D45-4CAA-B0BB-9377CACB3875}" type="datetimeFigureOut">
              <a:rPr lang="en-US" smtClean="0"/>
              <a:t>3/30/2020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BAB9E9-B1D7-4D5C-9967-438CB8A3AE83}"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FB8289A-6D45-4CAA-B0BB-9377CACB3875}" type="datetimeFigureOut">
              <a:rPr lang="en-US" smtClean="0"/>
              <a:t>3/30/2020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BAB9E9-B1D7-4D5C-9967-438CB8A3AE83}"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6898" y="274639"/>
            <a:ext cx="2742486"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441" y="274639"/>
            <a:ext cx="802431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FB8289A-6D45-4CAA-B0BB-9377CACB3875}" type="datetimeFigureOut">
              <a:rPr lang="en-US" smtClean="0"/>
              <a:t>3/30/2020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BAB9E9-B1D7-4D5C-9967-438CB8A3AE83}"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FB8289A-6D45-4CAA-B0BB-9377CACB3875}" type="datetimeFigureOut">
              <a:rPr lang="en-US" smtClean="0"/>
              <a:t>3/30/2020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BAB9E9-B1D7-4D5C-9967-438CB8A3AE83}"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2833" y="4406901"/>
            <a:ext cx="10360501"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2833" y="2906713"/>
            <a:ext cx="10360501"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FB8289A-6D45-4CAA-B0BB-9377CACB3875}" type="datetimeFigureOut">
              <a:rPr lang="en-US" smtClean="0"/>
              <a:t>3/30/2020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BAB9E9-B1D7-4D5C-9967-438CB8A3AE83}"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441" y="1600201"/>
            <a:ext cx="5383398"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5986" y="1600201"/>
            <a:ext cx="5383398"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FB8289A-6D45-4CAA-B0BB-9377CACB3875}" type="datetimeFigureOut">
              <a:rPr lang="en-US" smtClean="0"/>
              <a:t>3/30/2020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BAB9E9-B1D7-4D5C-9967-438CB8A3AE83}"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441" y="1535113"/>
            <a:ext cx="5385514"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441" y="2174875"/>
            <a:ext cx="5385514"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1754" y="1535113"/>
            <a:ext cx="538763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1754" y="2174875"/>
            <a:ext cx="538763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FB8289A-6D45-4CAA-B0BB-9377CACB3875}" type="datetimeFigureOut">
              <a:rPr lang="en-US" smtClean="0"/>
              <a:t>3/30/2020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2BAB9E9-B1D7-4D5C-9967-438CB8A3AE83}"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FB8289A-6D45-4CAA-B0BB-9377CACB3875}" type="datetimeFigureOut">
              <a:rPr lang="en-US" smtClean="0"/>
              <a:t>3/30/2020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2BAB9E9-B1D7-4D5C-9967-438CB8A3AE83}"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FB8289A-6D45-4CAA-B0BB-9377CACB3875}" type="datetimeFigureOut">
              <a:rPr lang="en-US" smtClean="0"/>
              <a:t>3/30/2020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2BAB9E9-B1D7-4D5C-9967-438CB8A3AE83}"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442" y="273050"/>
            <a:ext cx="4010039"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5492" y="273051"/>
            <a:ext cx="6813892"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442" y="1435101"/>
            <a:ext cx="4010039"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FB8289A-6D45-4CAA-B0BB-9377CACB3875}" type="datetimeFigureOut">
              <a:rPr lang="en-US" smtClean="0"/>
              <a:t>3/30/2020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BAB9E9-B1D7-4D5C-9967-438CB8A3AE83}"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095" y="4800600"/>
            <a:ext cx="7313295"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095" y="612775"/>
            <a:ext cx="7313295"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095" y="5367338"/>
            <a:ext cx="7313295"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FB8289A-6D45-4CAA-B0BB-9377CACB3875}" type="datetimeFigureOut">
              <a:rPr lang="en-US" smtClean="0"/>
              <a:t>3/30/2020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BAB9E9-B1D7-4D5C-9967-438CB8A3AE83}"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441" y="274638"/>
            <a:ext cx="10969943"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09441" y="1600201"/>
            <a:ext cx="10969943"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09441" y="6356351"/>
            <a:ext cx="2844059"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FB8289A-6D45-4CAA-B0BB-9377CACB3875}" type="datetimeFigureOut">
              <a:rPr lang="en-US" smtClean="0"/>
              <a:t>3/30/2020</a:t>
            </a:fld>
            <a:endParaRPr lang="en-US"/>
          </a:p>
        </p:txBody>
      </p:sp>
      <p:sp>
        <p:nvSpPr>
          <p:cNvPr id="5" name="Footer Placeholder 4"/>
          <p:cNvSpPr>
            <a:spLocks noGrp="1"/>
          </p:cNvSpPr>
          <p:nvPr>
            <p:ph type="ftr" sz="quarter" idx="3"/>
          </p:nvPr>
        </p:nvSpPr>
        <p:spPr>
          <a:xfrm>
            <a:off x="4164515" y="6356351"/>
            <a:ext cx="385979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5325" y="6356351"/>
            <a:ext cx="2844059"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BAB9E9-B1D7-4D5C-9967-438CB8A3AE83}"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s://www.docsoffreedom.org/readings/the-bill-of-rights"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5909" y="0"/>
            <a:ext cx="9141619" cy="2387600"/>
          </a:xfrm>
        </p:spPr>
        <p:txBody>
          <a:bodyPr>
            <a:normAutofit/>
          </a:bodyPr>
          <a:lstStyle/>
          <a:p>
            <a:r>
              <a:rPr lang="en-US" sz="5400" dirty="0" smtClean="0">
                <a:latin typeface="Britannic Bold" panose="020B0903060703020204" pitchFamily="34" charset="0"/>
              </a:rPr>
              <a:t>Freedom In America Part 4</a:t>
            </a:r>
            <a:r>
              <a:rPr lang="en-US" dirty="0" smtClean="0"/>
              <a:t/>
            </a:r>
            <a:br>
              <a:rPr lang="en-US" dirty="0" smtClean="0"/>
            </a:br>
            <a:endParaRPr lang="en-US" dirty="0"/>
          </a:p>
        </p:txBody>
      </p:sp>
      <p:sp>
        <p:nvSpPr>
          <p:cNvPr id="4" name="Subtitle 3"/>
          <p:cNvSpPr>
            <a:spLocks noGrp="1"/>
          </p:cNvSpPr>
          <p:nvPr>
            <p:ph type="subTitle" idx="1"/>
          </p:nvPr>
        </p:nvSpPr>
        <p:spPr>
          <a:xfrm>
            <a:off x="2284413" y="1447802"/>
            <a:ext cx="7532637" cy="1371599"/>
          </a:xfrm>
        </p:spPr>
        <p:txBody>
          <a:bodyPr>
            <a:normAutofit/>
          </a:bodyPr>
          <a:lstStyle/>
          <a:p>
            <a:r>
              <a:rPr lang="en-US" sz="1700" dirty="0" smtClean="0">
                <a:solidFill>
                  <a:schemeClr val="tx1"/>
                </a:solidFill>
              </a:rPr>
              <a:t>The Tradition of Rights</a:t>
            </a:r>
          </a:p>
          <a:p>
            <a:r>
              <a:rPr lang="en-US" sz="1700" dirty="0" smtClean="0">
                <a:solidFill>
                  <a:schemeClr val="tx1"/>
                </a:solidFill>
              </a:rPr>
              <a:t>Part 8: The Bill of Rights</a:t>
            </a:r>
          </a:p>
          <a:p>
            <a:r>
              <a:rPr lang="en-US" sz="1800" dirty="0" smtClean="0">
                <a:hlinkClick r:id="rId2"/>
              </a:rPr>
              <a:t>https://www.docsoffreedom.org/readings/the-bill-of-rights</a:t>
            </a:r>
            <a:endParaRPr lang="en-US" sz="1700" dirty="0" smtClean="0">
              <a:solidFill>
                <a:schemeClr val="tx1"/>
              </a:solidFill>
            </a:endParaRPr>
          </a:p>
        </p:txBody>
      </p:sp>
      <p:sp>
        <p:nvSpPr>
          <p:cNvPr id="7" name="TextBox 6"/>
          <p:cNvSpPr txBox="1"/>
          <p:nvPr/>
        </p:nvSpPr>
        <p:spPr>
          <a:xfrm>
            <a:off x="6399213" y="3200400"/>
            <a:ext cx="5105399" cy="369332"/>
          </a:xfrm>
          <a:prstGeom prst="rect">
            <a:avLst/>
          </a:prstGeom>
          <a:noFill/>
        </p:spPr>
        <p:txBody>
          <a:bodyPr wrap="square" rtlCol="0">
            <a:spAutoFit/>
          </a:bodyPr>
          <a:lstStyle/>
          <a:p>
            <a:r>
              <a:rPr lang="en-US" dirty="0" smtClean="0">
                <a:latin typeface="Arial Rounded MT Bold" pitchFamily="34" charset="0"/>
              </a:rPr>
              <a:t>Side Notes: </a:t>
            </a:r>
            <a:endParaRPr lang="en-US" dirty="0">
              <a:latin typeface="Arial Rounded MT Bold" pitchFamily="34" charset="0"/>
            </a:endParaRPr>
          </a:p>
        </p:txBody>
      </p:sp>
      <p:pic>
        <p:nvPicPr>
          <p:cNvPr id="10244" name="Picture 4" descr="Image result for the bill of rights"/>
          <p:cNvPicPr>
            <a:picLocks noChangeAspect="1" noChangeArrowheads="1"/>
          </p:cNvPicPr>
          <p:nvPr/>
        </p:nvPicPr>
        <p:blipFill>
          <a:blip r:embed="rId3"/>
          <a:srcRect/>
          <a:stretch>
            <a:fillRect/>
          </a:stretch>
        </p:blipFill>
        <p:spPr bwMode="auto">
          <a:xfrm>
            <a:off x="1" y="3144667"/>
            <a:ext cx="6248400" cy="3713335"/>
          </a:xfrm>
          <a:prstGeom prst="rect">
            <a:avLst/>
          </a:prstGeom>
          <a:noFill/>
        </p:spPr>
      </p:pic>
      <p:sp>
        <p:nvSpPr>
          <p:cNvPr id="6" name="Rectangle 5"/>
          <p:cNvSpPr/>
          <p:nvPr/>
        </p:nvSpPr>
        <p:spPr>
          <a:xfrm>
            <a:off x="6475412" y="3733800"/>
            <a:ext cx="5257800" cy="2677656"/>
          </a:xfrm>
          <a:prstGeom prst="rect">
            <a:avLst/>
          </a:prstGeom>
        </p:spPr>
        <p:txBody>
          <a:bodyPr wrap="square">
            <a:spAutoFit/>
          </a:bodyPr>
          <a:lstStyle/>
          <a:p>
            <a:r>
              <a:rPr lang="en-US" sz="2400" dirty="0" smtClean="0"/>
              <a:t>“The </a:t>
            </a:r>
            <a:r>
              <a:rPr lang="en-US" sz="2400" dirty="0"/>
              <a:t>House approved seventeen amendments. Of these seventeen, the Senate approved twelve. Those twelve were sent to the states for approval, as the Constitution directed. Of those twelve, ten were ratified and became the Bill of Rights (1791</a:t>
            </a:r>
            <a:r>
              <a:rPr lang="en-US" sz="2400" dirty="0" smtClean="0"/>
              <a:t>).”</a:t>
            </a:r>
            <a:endParaRPr lang="en-US" sz="2400" dirty="0"/>
          </a:p>
        </p:txBody>
      </p:sp>
    </p:spTree>
    <p:extLst>
      <p:ext uri="{BB962C8B-B14F-4D97-AF65-F5344CB8AC3E}">
        <p14:creationId xmlns="" xmlns:p14="http://schemas.microsoft.com/office/powerpoint/2010/main" val="182310979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721</TotalTime>
  <Words>69</Words>
  <Application>Microsoft Office PowerPoint</Application>
  <PresentationFormat>Custom</PresentationFormat>
  <Paragraphs>6</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Freedom In America Part 4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Freedom In America Part 4 </dc:title>
  <dc:creator>User</dc:creator>
  <cp:lastModifiedBy>User</cp:lastModifiedBy>
  <cp:revision>3</cp:revision>
  <dcterms:created xsi:type="dcterms:W3CDTF">2020-03-31T03:08:52Z</dcterms:created>
  <dcterms:modified xsi:type="dcterms:W3CDTF">2020-03-31T15:10:10Z</dcterms:modified>
</cp:coreProperties>
</file>