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377F-42E9-4BD9-ACB5-353E0DBB2D1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D7C2-C719-4D10-A54F-5664138736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docsoffreedom.org/readings/early-challenges-in-the-constitutional-republi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909" y="0"/>
            <a:ext cx="9141619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itannic Bold" panose="020B0903060703020204" pitchFamily="34" charset="0"/>
              </a:rPr>
              <a:t>Freedom In America Part 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4413" y="1447802"/>
            <a:ext cx="7532637" cy="1371599"/>
          </a:xfrm>
        </p:spPr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The Tradition of Rights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Part 9: Early Challenges in the Constitutional Republic</a:t>
            </a:r>
          </a:p>
          <a:p>
            <a:r>
              <a:rPr lang="en-US" sz="1800" dirty="0" smtClean="0">
                <a:hlinkClick r:id="rId2"/>
              </a:rPr>
              <a:t>https://www.docsoffreedom.org/readings/early-challenges-in-the-constitutional-republic</a:t>
            </a:r>
            <a:endParaRPr 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4413" y="3124200"/>
            <a:ext cx="51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Side Notes: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9218" name="Picture 2" descr="Image result for early challenges in the constitutional republic"/>
          <p:cNvPicPr>
            <a:picLocks noChangeAspect="1" noChangeArrowheads="1"/>
          </p:cNvPicPr>
          <p:nvPr/>
        </p:nvPicPr>
        <p:blipFill>
          <a:blip r:embed="rId3"/>
          <a:srcRect l="7869" t="9979"/>
          <a:stretch>
            <a:fillRect/>
          </a:stretch>
        </p:blipFill>
        <p:spPr bwMode="auto">
          <a:xfrm>
            <a:off x="150814" y="2971800"/>
            <a:ext cx="5791199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1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Freedom In America Part 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In America Part 4 </dc:title>
  <dc:creator>User</dc:creator>
  <cp:lastModifiedBy>User</cp:lastModifiedBy>
  <cp:revision>1</cp:revision>
  <dcterms:created xsi:type="dcterms:W3CDTF">2020-04-06T23:24:54Z</dcterms:created>
  <dcterms:modified xsi:type="dcterms:W3CDTF">2020-04-06T23:25:49Z</dcterms:modified>
</cp:coreProperties>
</file>