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41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90" y="274641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3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3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3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3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79DA-E87C-46E1-8DAD-CA63C3D9DC3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D337-F418-441C-AA04-B400A473B9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international-relations-and-the-constitutional-separation-of-pow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</a:t>
            </a:r>
            <a:r>
              <a:rPr lang="en-US" sz="5400" dirty="0" smtClean="0">
                <a:latin typeface="Britannic Bold" panose="020B0903060703020204" pitchFamily="34" charset="0"/>
              </a:rPr>
              <a:t>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1" y="1447814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United States and the World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1</a:t>
            </a:r>
            <a:r>
              <a:rPr lang="en-US" sz="1700" dirty="0" smtClean="0">
                <a:solidFill>
                  <a:schemeClr val="tx1"/>
                </a:solidFill>
              </a:rPr>
              <a:t>: International Relations and the Constitutional Separations</a:t>
            </a:r>
            <a:r>
              <a:rPr lang="en-US" sz="1700" dirty="0" smtClean="0">
                <a:solidFill>
                  <a:schemeClr val="tx1"/>
                </a:solidFill>
              </a:rPr>
              <a:t> of Power</a:t>
            </a:r>
            <a:endParaRPr lang="en-US" sz="1700" dirty="0" smtClean="0">
              <a:solidFill>
                <a:schemeClr val="tx1"/>
              </a:solidFill>
            </a:endParaRPr>
          </a:p>
          <a:p>
            <a:r>
              <a:rPr lang="en-US" sz="1700" dirty="0" smtClean="0">
                <a:solidFill>
                  <a:schemeClr val="tx1"/>
                </a:solidFill>
                <a:hlinkClick r:id="rId2"/>
              </a:rPr>
              <a:t>https://www.docsoffreedom.org/readings/international-relations-and-the-constitutional-separation-of-powers</a:t>
            </a:r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3" y="31242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9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9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2" descr="International relations - Wiki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3124202"/>
            <a:ext cx="5669984" cy="35643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9 </dc:title>
  <dc:creator>User</dc:creator>
  <cp:lastModifiedBy>User</cp:lastModifiedBy>
  <cp:revision>1</cp:revision>
  <dcterms:created xsi:type="dcterms:W3CDTF">2021-01-13T19:04:48Z</dcterms:created>
  <dcterms:modified xsi:type="dcterms:W3CDTF">2021-01-13T19:05:41Z</dcterms:modified>
</cp:coreProperties>
</file>