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0" r:id="rId2"/>
    <p:sldId id="279" r:id="rId3"/>
    <p:sldId id="331" r:id="rId4"/>
    <p:sldId id="332" r:id="rId5"/>
    <p:sldId id="333" r:id="rId6"/>
    <p:sldId id="334" r:id="rId7"/>
    <p:sldId id="335" r:id="rId8"/>
    <p:sldId id="336" r:id="rId9"/>
    <p:sldId id="337" r:id="rId10"/>
    <p:sldId id="338" r:id="rId11"/>
    <p:sldId id="339" r:id="rId12"/>
    <p:sldId id="340" r:id="rId13"/>
    <p:sldId id="341" r:id="rId14"/>
    <p:sldId id="343" r:id="rId15"/>
    <p:sldId id="344" r:id="rId16"/>
    <p:sldId id="345" r:id="rId17"/>
    <p:sldId id="346" r:id="rId18"/>
    <p:sldId id="347" r:id="rId19"/>
    <p:sldId id="348" r:id="rId20"/>
    <p:sldId id="349"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8" r:id="rId38"/>
    <p:sldId id="367" r:id="rId3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6600"/>
    <a:srgbClr val="000099"/>
    <a:srgbClr val="FF0000"/>
    <a:srgbClr val="D9E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46CF2DA-7E23-407C-B4AA-291239E9010D}" type="datetimeFigureOut">
              <a:rPr lang="en-US" smtClean="0"/>
              <a:t>12/26/2020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A770FF8-49C6-4F9B-8475-F9AC718D0227}" type="slidenum">
              <a:rPr lang="en-US" smtClean="0"/>
              <a:t>‹#›</a:t>
            </a:fld>
            <a:endParaRPr lang="en-US"/>
          </a:p>
        </p:txBody>
      </p:sp>
    </p:spTree>
    <p:extLst>
      <p:ext uri="{BB962C8B-B14F-4D97-AF65-F5344CB8AC3E}">
        <p14:creationId xmlns:p14="http://schemas.microsoft.com/office/powerpoint/2010/main" val="3864537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B358-2428-4D85-A8C1-68E5E02D0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77F1E9-8DE4-4517-8596-42C0D16B0B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DA5141-2F92-4DE1-9D96-3EE024473F16}"/>
              </a:ext>
            </a:extLst>
          </p:cNvPr>
          <p:cNvSpPr>
            <a:spLocks noGrp="1"/>
          </p:cNvSpPr>
          <p:nvPr>
            <p:ph type="dt" sz="half" idx="10"/>
          </p:nvPr>
        </p:nvSpPr>
        <p:spPr/>
        <p:txBody>
          <a:bodyPr/>
          <a:lstStyle/>
          <a:p>
            <a:fld id="{27D8CF0C-A515-4354-A1E4-308B0629FC0E}" type="datetime1">
              <a:rPr lang="en-US" smtClean="0"/>
              <a:t>12/26/2020</a:t>
            </a:fld>
            <a:endParaRPr lang="en-US"/>
          </a:p>
        </p:txBody>
      </p:sp>
      <p:sp>
        <p:nvSpPr>
          <p:cNvPr id="5" name="Footer Placeholder 4">
            <a:extLst>
              <a:ext uri="{FF2B5EF4-FFF2-40B4-BE49-F238E27FC236}">
                <a16:creationId xmlns:a16="http://schemas.microsoft.com/office/drawing/2014/main" id="{27074F05-CB04-4B06-A562-67B5F8929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376F9-EABF-4946-8C79-994BE5DE5B3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34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1B97-0314-4D4E-909C-40305A977A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49EAED-66CF-4DD7-A7FF-02CCCE872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5023D-AB80-4B9E-A92E-A7C345D1986B}"/>
              </a:ext>
            </a:extLst>
          </p:cNvPr>
          <p:cNvSpPr>
            <a:spLocks noGrp="1"/>
          </p:cNvSpPr>
          <p:nvPr>
            <p:ph type="dt" sz="half" idx="10"/>
          </p:nvPr>
        </p:nvSpPr>
        <p:spPr/>
        <p:txBody>
          <a:bodyPr/>
          <a:lstStyle/>
          <a:p>
            <a:fld id="{52DEE7FA-3027-4A9E-BAA6-F98D03B399ED}" type="datetime1">
              <a:rPr lang="en-US" smtClean="0"/>
              <a:t>12/26/2020</a:t>
            </a:fld>
            <a:endParaRPr lang="en-US"/>
          </a:p>
        </p:txBody>
      </p:sp>
      <p:sp>
        <p:nvSpPr>
          <p:cNvPr id="5" name="Footer Placeholder 4">
            <a:extLst>
              <a:ext uri="{FF2B5EF4-FFF2-40B4-BE49-F238E27FC236}">
                <a16:creationId xmlns:a16="http://schemas.microsoft.com/office/drawing/2014/main" id="{4F69C456-4716-4920-A371-AAC57DDD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6D081-D700-43ED-892C-74FDD44FE3DA}"/>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45450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7513F7-6C82-4F63-B4C1-B5758BEF06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FF802-FAF5-45A1-B6BB-5E278BA103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FF3F-0079-4C2F-B95F-7742A20DE83C}"/>
              </a:ext>
            </a:extLst>
          </p:cNvPr>
          <p:cNvSpPr>
            <a:spLocks noGrp="1"/>
          </p:cNvSpPr>
          <p:nvPr>
            <p:ph type="dt" sz="half" idx="10"/>
          </p:nvPr>
        </p:nvSpPr>
        <p:spPr/>
        <p:txBody>
          <a:bodyPr/>
          <a:lstStyle/>
          <a:p>
            <a:fld id="{5A58F843-C4A6-4850-B7CC-0C82A1450FC8}" type="datetime1">
              <a:rPr lang="en-US" smtClean="0"/>
              <a:t>12/26/2020</a:t>
            </a:fld>
            <a:endParaRPr lang="en-US"/>
          </a:p>
        </p:txBody>
      </p:sp>
      <p:sp>
        <p:nvSpPr>
          <p:cNvPr id="5" name="Footer Placeholder 4">
            <a:extLst>
              <a:ext uri="{FF2B5EF4-FFF2-40B4-BE49-F238E27FC236}">
                <a16:creationId xmlns:a16="http://schemas.microsoft.com/office/drawing/2014/main" id="{3EB4480E-33E2-44FA-9CEE-A43A7AFB4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2491E-7423-448D-8C4A-6BE62781659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78109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83A7-3FBE-4D53-B3FD-A434FB204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6C71D-1163-4750-A960-48E74DFA98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50A86E-848B-4DEC-87AA-7A5875DDE8D0}"/>
              </a:ext>
            </a:extLst>
          </p:cNvPr>
          <p:cNvSpPr>
            <a:spLocks noGrp="1"/>
          </p:cNvSpPr>
          <p:nvPr>
            <p:ph type="dt" sz="half" idx="10"/>
          </p:nvPr>
        </p:nvSpPr>
        <p:spPr/>
        <p:txBody>
          <a:bodyPr/>
          <a:lstStyle/>
          <a:p>
            <a:fld id="{D0E0CF01-7BB5-4DB1-B9FB-96F49DF6FA47}" type="datetime1">
              <a:rPr lang="en-US" smtClean="0"/>
              <a:t>12/26/2020</a:t>
            </a:fld>
            <a:endParaRPr lang="en-US"/>
          </a:p>
        </p:txBody>
      </p:sp>
      <p:sp>
        <p:nvSpPr>
          <p:cNvPr id="5" name="Footer Placeholder 4">
            <a:extLst>
              <a:ext uri="{FF2B5EF4-FFF2-40B4-BE49-F238E27FC236}">
                <a16:creationId xmlns:a16="http://schemas.microsoft.com/office/drawing/2014/main" id="{5C68F00E-CF90-401A-8CDB-5C136DE16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803012-0215-4EF5-B8A4-5F0EA57E48D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130786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8D0B-FD89-4FE3-A087-D4AE79A120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59B97D-36FF-4806-8183-4FE6E77614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89A7-EB87-4B67-A569-F2E82B5F05C9}"/>
              </a:ext>
            </a:extLst>
          </p:cNvPr>
          <p:cNvSpPr>
            <a:spLocks noGrp="1"/>
          </p:cNvSpPr>
          <p:nvPr>
            <p:ph type="dt" sz="half" idx="10"/>
          </p:nvPr>
        </p:nvSpPr>
        <p:spPr/>
        <p:txBody>
          <a:bodyPr/>
          <a:lstStyle/>
          <a:p>
            <a:fld id="{94C1B177-15BD-42BA-A220-226D6669C4B8}" type="datetime1">
              <a:rPr lang="en-US" smtClean="0"/>
              <a:t>12/26/2020</a:t>
            </a:fld>
            <a:endParaRPr lang="en-US"/>
          </a:p>
        </p:txBody>
      </p:sp>
      <p:sp>
        <p:nvSpPr>
          <p:cNvPr id="5" name="Footer Placeholder 4">
            <a:extLst>
              <a:ext uri="{FF2B5EF4-FFF2-40B4-BE49-F238E27FC236}">
                <a16:creationId xmlns:a16="http://schemas.microsoft.com/office/drawing/2014/main" id="{10570094-CC47-4898-A5BC-E3682F999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7AF8A-BD65-489C-B7F9-71071806F8B8}"/>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30767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15D01-C6A8-405C-AF82-545A3DD342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AEC59-13C4-47C6-A8DD-EF819D8C89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515CEC-5D31-4AA3-AD02-8425E5131C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F3E18-56F8-471E-B6DD-C57EDAFE7C53}"/>
              </a:ext>
            </a:extLst>
          </p:cNvPr>
          <p:cNvSpPr>
            <a:spLocks noGrp="1"/>
          </p:cNvSpPr>
          <p:nvPr>
            <p:ph type="dt" sz="half" idx="10"/>
          </p:nvPr>
        </p:nvSpPr>
        <p:spPr/>
        <p:txBody>
          <a:bodyPr/>
          <a:lstStyle/>
          <a:p>
            <a:fld id="{4F4B52FF-9EC4-4239-8113-6C6DD2ABFB2D}" type="datetime1">
              <a:rPr lang="en-US" smtClean="0"/>
              <a:t>12/26/2020</a:t>
            </a:fld>
            <a:endParaRPr lang="en-US"/>
          </a:p>
        </p:txBody>
      </p:sp>
      <p:sp>
        <p:nvSpPr>
          <p:cNvPr id="6" name="Footer Placeholder 5">
            <a:extLst>
              <a:ext uri="{FF2B5EF4-FFF2-40B4-BE49-F238E27FC236}">
                <a16:creationId xmlns:a16="http://schemas.microsoft.com/office/drawing/2014/main" id="{9A200EF6-7A1D-4C43-9CFB-140B39A019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197B7-D1CE-40B6-8D88-73869F92FC06}"/>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97767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DDD0-0024-49F8-BAA3-7FF3CE4539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B55403-069A-4DC4-B7B8-511C832FF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3D9D26-D569-4F5C-AB71-D6BDD02EB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4EA138-BBCC-4CFB-AD20-03B1BA400A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B61146-9F03-4FDF-9BCC-002B624F18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31A77F-DD14-447F-826C-F9C58DB2D151}"/>
              </a:ext>
            </a:extLst>
          </p:cNvPr>
          <p:cNvSpPr>
            <a:spLocks noGrp="1"/>
          </p:cNvSpPr>
          <p:nvPr>
            <p:ph type="dt" sz="half" idx="10"/>
          </p:nvPr>
        </p:nvSpPr>
        <p:spPr/>
        <p:txBody>
          <a:bodyPr/>
          <a:lstStyle/>
          <a:p>
            <a:fld id="{652C280F-B631-4934-9FB4-44CD607FBB01}" type="datetime1">
              <a:rPr lang="en-US" smtClean="0"/>
              <a:t>12/26/2020</a:t>
            </a:fld>
            <a:endParaRPr lang="en-US"/>
          </a:p>
        </p:txBody>
      </p:sp>
      <p:sp>
        <p:nvSpPr>
          <p:cNvPr id="8" name="Footer Placeholder 7">
            <a:extLst>
              <a:ext uri="{FF2B5EF4-FFF2-40B4-BE49-F238E27FC236}">
                <a16:creationId xmlns:a16="http://schemas.microsoft.com/office/drawing/2014/main" id="{065BC134-450F-4D93-B884-FC88A3E70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0FFF90-3F42-41C0-B150-FCA561E19014}"/>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377437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CECEE-4F5C-4059-A108-28CB9111AA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80FFD-BB2B-4CCC-BAD1-B787A937BD2C}"/>
              </a:ext>
            </a:extLst>
          </p:cNvPr>
          <p:cNvSpPr>
            <a:spLocks noGrp="1"/>
          </p:cNvSpPr>
          <p:nvPr>
            <p:ph type="dt" sz="half" idx="10"/>
          </p:nvPr>
        </p:nvSpPr>
        <p:spPr/>
        <p:txBody>
          <a:bodyPr/>
          <a:lstStyle/>
          <a:p>
            <a:fld id="{1AB1AF95-9E2D-4DCA-AC1A-D0FCB525AFDC}" type="datetime1">
              <a:rPr lang="en-US" smtClean="0"/>
              <a:t>12/26/2020</a:t>
            </a:fld>
            <a:endParaRPr lang="en-US"/>
          </a:p>
        </p:txBody>
      </p:sp>
      <p:sp>
        <p:nvSpPr>
          <p:cNvPr id="4" name="Footer Placeholder 3">
            <a:extLst>
              <a:ext uri="{FF2B5EF4-FFF2-40B4-BE49-F238E27FC236}">
                <a16:creationId xmlns:a16="http://schemas.microsoft.com/office/drawing/2014/main" id="{FEF25E61-478D-42F5-84F7-8C3502E295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4FCFCD-EA75-42A9-9F70-EDF0A51B9007}"/>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42100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293F1D-76A4-4129-91D5-47F5B74442E3}"/>
              </a:ext>
            </a:extLst>
          </p:cNvPr>
          <p:cNvSpPr>
            <a:spLocks noGrp="1"/>
          </p:cNvSpPr>
          <p:nvPr>
            <p:ph type="dt" sz="half" idx="10"/>
          </p:nvPr>
        </p:nvSpPr>
        <p:spPr/>
        <p:txBody>
          <a:bodyPr/>
          <a:lstStyle/>
          <a:p>
            <a:fld id="{7870044F-E1E6-41F5-81CC-C20B812DEA40}" type="datetime1">
              <a:rPr lang="en-US" smtClean="0"/>
              <a:t>12/26/2020</a:t>
            </a:fld>
            <a:endParaRPr lang="en-US"/>
          </a:p>
        </p:txBody>
      </p:sp>
      <p:sp>
        <p:nvSpPr>
          <p:cNvPr id="3" name="Footer Placeholder 2">
            <a:extLst>
              <a:ext uri="{FF2B5EF4-FFF2-40B4-BE49-F238E27FC236}">
                <a16:creationId xmlns:a16="http://schemas.microsoft.com/office/drawing/2014/main" id="{A5F0F1D1-8AF4-4EDC-971E-F8285AEF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A26911-2397-4573-A923-980F7A51BAD3}"/>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158757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7626-DCD7-42A6-9ADF-D1BB12EA4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D29CD6-4743-4E39-8602-33AC9D926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DE04B7-5C41-4048-956E-5D8A0A396B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47B2A-496F-450A-880D-4CAF3B20FD71}"/>
              </a:ext>
            </a:extLst>
          </p:cNvPr>
          <p:cNvSpPr>
            <a:spLocks noGrp="1"/>
          </p:cNvSpPr>
          <p:nvPr>
            <p:ph type="dt" sz="half" idx="10"/>
          </p:nvPr>
        </p:nvSpPr>
        <p:spPr/>
        <p:txBody>
          <a:bodyPr/>
          <a:lstStyle/>
          <a:p>
            <a:fld id="{8D79B1EE-4ACC-45EC-854D-7FAEC49DE178}" type="datetime1">
              <a:rPr lang="en-US" smtClean="0"/>
              <a:t>12/26/2020</a:t>
            </a:fld>
            <a:endParaRPr lang="en-US"/>
          </a:p>
        </p:txBody>
      </p:sp>
      <p:sp>
        <p:nvSpPr>
          <p:cNvPr id="6" name="Footer Placeholder 5">
            <a:extLst>
              <a:ext uri="{FF2B5EF4-FFF2-40B4-BE49-F238E27FC236}">
                <a16:creationId xmlns:a16="http://schemas.microsoft.com/office/drawing/2014/main" id="{71967A74-8496-4AA2-9AE6-1149DC706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6E2C36-D97E-45DD-B252-BF11926092F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39807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EEF4-95C9-425A-A490-64AA06C47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1BB62-0F47-4C47-A9D6-0C07D99A7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791ED3-F211-4167-95F5-26895ABEA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4EBE74-3AFA-468F-BB1B-73FA5DA78FF1}"/>
              </a:ext>
            </a:extLst>
          </p:cNvPr>
          <p:cNvSpPr>
            <a:spLocks noGrp="1"/>
          </p:cNvSpPr>
          <p:nvPr>
            <p:ph type="dt" sz="half" idx="10"/>
          </p:nvPr>
        </p:nvSpPr>
        <p:spPr/>
        <p:txBody>
          <a:bodyPr/>
          <a:lstStyle/>
          <a:p>
            <a:fld id="{3AABCFF5-E29D-4080-BEC8-2F8AAF919874}" type="datetime1">
              <a:rPr lang="en-US" smtClean="0"/>
              <a:t>12/26/2020</a:t>
            </a:fld>
            <a:endParaRPr lang="en-US"/>
          </a:p>
        </p:txBody>
      </p:sp>
      <p:sp>
        <p:nvSpPr>
          <p:cNvPr id="6" name="Footer Placeholder 5">
            <a:extLst>
              <a:ext uri="{FF2B5EF4-FFF2-40B4-BE49-F238E27FC236}">
                <a16:creationId xmlns:a16="http://schemas.microsoft.com/office/drawing/2014/main" id="{4B95A8C6-19AA-42B1-BF06-83F4CF0B5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D447B-ED4D-43C7-A6B6-4EDD6EF24BC0}"/>
              </a:ext>
            </a:extLst>
          </p:cNvPr>
          <p:cNvSpPr>
            <a:spLocks noGrp="1"/>
          </p:cNvSpPr>
          <p:nvPr>
            <p:ph type="sldNum" sz="quarter" idx="12"/>
          </p:nvPr>
        </p:nvSpPr>
        <p:spPr/>
        <p:txBody>
          <a:bodyPr/>
          <a:lstStyle/>
          <a:p>
            <a:fld id="{AE400EEC-9B90-4137-8E08-0BFA747BE71B}" type="slidenum">
              <a:rPr lang="en-US" smtClean="0"/>
              <a:t>‹#›</a:t>
            </a:fld>
            <a:endParaRPr lang="en-US"/>
          </a:p>
        </p:txBody>
      </p:sp>
    </p:spTree>
    <p:extLst>
      <p:ext uri="{BB962C8B-B14F-4D97-AF65-F5344CB8AC3E}">
        <p14:creationId xmlns:p14="http://schemas.microsoft.com/office/powerpoint/2010/main" val="249767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709F9-EF80-4E61-BF2F-20203B019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C9BF52-6B95-4E75-A18A-7340FA283C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74F3A1-143E-4894-ACFB-689867B6A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E1F6A-F29C-4DAC-9A46-588BF0994DC9}" type="datetime1">
              <a:rPr lang="en-US" smtClean="0"/>
              <a:t>12/26/2020</a:t>
            </a:fld>
            <a:endParaRPr lang="en-US"/>
          </a:p>
        </p:txBody>
      </p:sp>
      <p:sp>
        <p:nvSpPr>
          <p:cNvPr id="5" name="Footer Placeholder 4">
            <a:extLst>
              <a:ext uri="{FF2B5EF4-FFF2-40B4-BE49-F238E27FC236}">
                <a16:creationId xmlns:a16="http://schemas.microsoft.com/office/drawing/2014/main" id="{88549287-0E1A-4037-883B-009551703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848CB-19DA-49E2-9F37-323F54747F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0EEC-9B90-4137-8E08-0BFA747BE71B}" type="slidenum">
              <a:rPr lang="en-US" smtClean="0"/>
              <a:t>‹#›</a:t>
            </a:fld>
            <a:endParaRPr lang="en-US"/>
          </a:p>
        </p:txBody>
      </p:sp>
    </p:spTree>
    <p:extLst>
      <p:ext uri="{BB962C8B-B14F-4D97-AF65-F5344CB8AC3E}">
        <p14:creationId xmlns:p14="http://schemas.microsoft.com/office/powerpoint/2010/main" val="318117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merriam-webster.com/dictionary/homosexuals" TargetMode="External"/><Relationship Id="rId2" Type="http://schemas.openxmlformats.org/officeDocument/2006/relationships/hyperlink" Target="https://www.merriam-webster.com/dictionary/homosexuality"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61548E5-54B3-437C-A2C6-BE7DCCF65449}"/>
              </a:ext>
            </a:extLst>
          </p:cNvPr>
          <p:cNvPicPr>
            <a:picLocks noChangeAspect="1"/>
          </p:cNvPicPr>
          <p:nvPr/>
        </p:nvPicPr>
        <p:blipFill rotWithShape="1">
          <a:blip r:embed="rId2"/>
          <a:srcRect t="4666" r="-2" b="32437"/>
          <a:stretch/>
        </p:blipFill>
        <p:spPr>
          <a:xfrm>
            <a:off x="3515091" y="0"/>
            <a:ext cx="8668512" cy="6857990"/>
          </a:xfrm>
          <a:prstGeom prst="rect">
            <a:avLst/>
          </a:prstGeom>
        </p:spPr>
      </p:pic>
      <p:sp>
        <p:nvSpPr>
          <p:cNvPr id="25"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533F76-8EF0-4FCF-BA41-F59107CE755F}"/>
              </a:ext>
            </a:extLst>
          </p:cNvPr>
          <p:cNvSpPr>
            <a:spLocks noGrp="1"/>
          </p:cNvSpPr>
          <p:nvPr>
            <p:ph type="ctrTitle"/>
          </p:nvPr>
        </p:nvSpPr>
        <p:spPr>
          <a:xfrm>
            <a:off x="477981" y="1122363"/>
            <a:ext cx="4023360" cy="3204134"/>
          </a:xfrm>
        </p:spPr>
        <p:txBody>
          <a:bodyPr anchor="b">
            <a:normAutofit/>
          </a:bodyPr>
          <a:lstStyle/>
          <a:p>
            <a:pPr algn="l"/>
            <a:r>
              <a:rPr lang="en-US" sz="7200" b="1" dirty="0">
                <a:latin typeface="Sakkal Majalla" panose="020B0604020202020204" pitchFamily="2" charset="-78"/>
                <a:cs typeface="Sakkal Majalla" panose="020B0604020202020204" pitchFamily="2" charset="-78"/>
              </a:rPr>
              <a:t>Twin Institutions</a:t>
            </a:r>
          </a:p>
        </p:txBody>
      </p:sp>
      <p:sp>
        <p:nvSpPr>
          <p:cNvPr id="3" name="Subtitle 2">
            <a:extLst>
              <a:ext uri="{FF2B5EF4-FFF2-40B4-BE49-F238E27FC236}">
                <a16:creationId xmlns:a16="http://schemas.microsoft.com/office/drawing/2014/main" id="{1A7FE528-C2FE-4DD5-BB3C-AD7ED052FF72}"/>
              </a:ext>
            </a:extLst>
          </p:cNvPr>
          <p:cNvSpPr>
            <a:spLocks noGrp="1"/>
          </p:cNvSpPr>
          <p:nvPr>
            <p:ph type="subTitle" idx="1"/>
          </p:nvPr>
        </p:nvSpPr>
        <p:spPr>
          <a:xfrm>
            <a:off x="477980" y="4872922"/>
            <a:ext cx="4023359" cy="1208141"/>
          </a:xfrm>
        </p:spPr>
        <p:txBody>
          <a:bodyPr>
            <a:normAutofit/>
          </a:bodyPr>
          <a:lstStyle/>
          <a:p>
            <a:pPr algn="l"/>
            <a:r>
              <a:rPr lang="en-US" sz="3200" dirty="0">
                <a:latin typeface="Sakkal Majalla" panose="02000000000000000000" pitchFamily="2" charset="-78"/>
                <a:cs typeface="Sakkal Majalla" panose="02000000000000000000" pitchFamily="2" charset="-78"/>
              </a:rPr>
              <a:t>Elder Tess</a:t>
            </a:r>
          </a:p>
          <a:p>
            <a:pPr algn="l"/>
            <a:endParaRPr lang="en-US" sz="2000" dirty="0"/>
          </a:p>
        </p:txBody>
      </p:sp>
      <p:sp>
        <p:nvSpPr>
          <p:cNvPr id="2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183B9B0-034D-44D8-96C2-BEF9DA419FC2}"/>
              </a:ext>
            </a:extLst>
          </p:cNvPr>
          <p:cNvSpPr txBox="1"/>
          <p:nvPr/>
        </p:nvSpPr>
        <p:spPr>
          <a:xfrm>
            <a:off x="269966" y="6352143"/>
            <a:ext cx="6096000" cy="461665"/>
          </a:xfrm>
          <a:prstGeom prst="rect">
            <a:avLst/>
          </a:prstGeom>
          <a:noFill/>
        </p:spPr>
        <p:txBody>
          <a:bodyPr wrap="square">
            <a:spAutoFit/>
          </a:bodyPr>
          <a:lstStyle/>
          <a:p>
            <a:pPr algn="l">
              <a:spcAft>
                <a:spcPts val="600"/>
              </a:spcAft>
            </a:pPr>
            <a:r>
              <a:rPr lang="en-US" sz="2400" dirty="0">
                <a:solidFill>
                  <a:srgbClr val="000000"/>
                </a:solidFill>
                <a:latin typeface="Sakkal Majalla" panose="02000000000000000000" pitchFamily="2" charset="-78"/>
                <a:cs typeface="Sakkal Majalla" panose="02000000000000000000" pitchFamily="2" charset="-78"/>
              </a:rPr>
              <a:t>LGC Camp Meeting October 2020 #8</a:t>
            </a:r>
          </a:p>
        </p:txBody>
      </p:sp>
      <p:sp>
        <p:nvSpPr>
          <p:cNvPr id="24" name="Slide Number Placeholder 3">
            <a:extLst>
              <a:ext uri="{FF2B5EF4-FFF2-40B4-BE49-F238E27FC236}">
                <a16:creationId xmlns:a16="http://schemas.microsoft.com/office/drawing/2014/main" id="{FA4063D0-7934-4577-B9B4-28956BAAD548}"/>
              </a:ext>
            </a:extLst>
          </p:cNvPr>
          <p:cNvSpPr>
            <a:spLocks noGrp="1"/>
          </p:cNvSpPr>
          <p:nvPr>
            <p:ph type="sldNum" sz="quarter" idx="12"/>
          </p:nvPr>
        </p:nvSpPr>
        <p:spPr>
          <a:xfrm>
            <a:off x="8970819" y="6356350"/>
            <a:ext cx="2743200" cy="365125"/>
          </a:xfrm>
        </p:spPr>
        <p:txBody>
          <a:bodyPr>
            <a:normAutofit/>
          </a:bodyPr>
          <a:lstStyle/>
          <a:p>
            <a:pPr>
              <a:spcAft>
                <a:spcPts val="600"/>
              </a:spcAft>
            </a:pPr>
            <a:fld id="{AE400EEC-9B90-4137-8E08-0BFA747BE71B}" type="slidenum">
              <a:rPr lang="en-US">
                <a:solidFill>
                  <a:schemeClr val="bg1"/>
                </a:solidFill>
              </a:rPr>
              <a:pPr>
                <a:spcAft>
                  <a:spcPts val="600"/>
                </a:spcAft>
              </a:pPr>
              <a:t>1</a:t>
            </a:fld>
            <a:endParaRPr lang="en-US">
              <a:solidFill>
                <a:schemeClr val="bg1"/>
              </a:solidFill>
            </a:endParaRPr>
          </a:p>
        </p:txBody>
      </p:sp>
      <p:sp>
        <p:nvSpPr>
          <p:cNvPr id="28" name="WordArt 2">
            <a:extLst>
              <a:ext uri="{FF2B5EF4-FFF2-40B4-BE49-F238E27FC236}">
                <a16:creationId xmlns:a16="http://schemas.microsoft.com/office/drawing/2014/main" id="{559C2B97-0C7D-4211-ABFB-3F67EC2F9C50}"/>
              </a:ext>
            </a:extLst>
          </p:cNvPr>
          <p:cNvSpPr>
            <a:spLocks noChangeArrowheads="1" noChangeShapeType="1" noTextEdit="1"/>
          </p:cNvSpPr>
          <p:nvPr/>
        </p:nvSpPr>
        <p:spPr bwMode="auto">
          <a:xfrm>
            <a:off x="5388779" y="806163"/>
            <a:ext cx="4696206" cy="2279383"/>
          </a:xfrm>
          <a:prstGeom prst="rect">
            <a:avLst/>
          </a:prstGeom>
        </p:spPr>
        <p:txBody>
          <a:bodyPr wrap="none" fromWordArt="1">
            <a:prstTxWarp prst="textSlantUp">
              <a:avLst>
                <a:gd name="adj" fmla="val 32056"/>
              </a:avLst>
            </a:prstTxWarp>
          </a:bodyPr>
          <a:lstStyle/>
          <a:p>
            <a:pPr algn="ctr" rtl="0">
              <a:buNone/>
            </a:pPr>
            <a:r>
              <a:rPr lang="en-US" sz="3600" b="1" kern="10" spc="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Scriptina" panose="02000505020000020004" pitchFamily="2" charset="0"/>
              </a:rPr>
              <a:t>Marriage</a:t>
            </a:r>
          </a:p>
        </p:txBody>
      </p:sp>
      <p:sp>
        <p:nvSpPr>
          <p:cNvPr id="29" name="WordArt 3">
            <a:extLst>
              <a:ext uri="{FF2B5EF4-FFF2-40B4-BE49-F238E27FC236}">
                <a16:creationId xmlns:a16="http://schemas.microsoft.com/office/drawing/2014/main" id="{C7A6A403-B15B-489B-8681-7A1273FCE30B}"/>
              </a:ext>
            </a:extLst>
          </p:cNvPr>
          <p:cNvSpPr>
            <a:spLocks noChangeArrowheads="1" noChangeShapeType="1" noTextEdit="1"/>
          </p:cNvSpPr>
          <p:nvPr/>
        </p:nvSpPr>
        <p:spPr bwMode="auto">
          <a:xfrm>
            <a:off x="7355741" y="4836346"/>
            <a:ext cx="4398026" cy="2064352"/>
          </a:xfrm>
          <a:prstGeom prst="rect">
            <a:avLst/>
          </a:prstGeom>
        </p:spPr>
        <p:txBody>
          <a:bodyPr wrap="none" fromWordArt="1">
            <a:prstTxWarp prst="textSlantUp">
              <a:avLst>
                <a:gd name="adj" fmla="val 32056"/>
              </a:avLst>
            </a:prstTxWarp>
          </a:bodyPr>
          <a:lstStyle/>
          <a:p>
            <a:pPr algn="ctr" rtl="0">
              <a:buNone/>
            </a:pPr>
            <a:r>
              <a:rPr lang="en-US" sz="3600" b="1" kern="10" spc="0" dirty="0">
                <a:ln w="9525" algn="ctr">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Scriptina" panose="02000505020000020004" pitchFamily="2" charset="0"/>
              </a:rPr>
              <a:t>Sabbath</a:t>
            </a:r>
          </a:p>
        </p:txBody>
      </p:sp>
      <p:sp>
        <p:nvSpPr>
          <p:cNvPr id="30" name="WordArt 5">
            <a:extLst>
              <a:ext uri="{FF2B5EF4-FFF2-40B4-BE49-F238E27FC236}">
                <a16:creationId xmlns:a16="http://schemas.microsoft.com/office/drawing/2014/main" id="{560E8569-922A-4A9C-A7D8-B3E1751D770F}"/>
              </a:ext>
            </a:extLst>
          </p:cNvPr>
          <p:cNvSpPr>
            <a:spLocks noChangeArrowheads="1" noChangeShapeType="1" noTextEdit="1"/>
          </p:cNvSpPr>
          <p:nvPr/>
        </p:nvSpPr>
        <p:spPr bwMode="auto">
          <a:xfrm>
            <a:off x="6632880" y="3129738"/>
            <a:ext cx="1416741" cy="1937633"/>
          </a:xfrm>
          <a:prstGeom prst="rect">
            <a:avLst/>
          </a:prstGeom>
        </p:spPr>
        <p:txBody>
          <a:bodyPr wrap="none" fromWordArt="1">
            <a:prstTxWarp prst="textSlantUp">
              <a:avLst>
                <a:gd name="adj" fmla="val 32056"/>
              </a:avLst>
            </a:prstTxWarp>
          </a:bodyPr>
          <a:lstStyle/>
          <a:p>
            <a:pPr algn="ctr" rtl="0">
              <a:buNone/>
            </a:pPr>
            <a:r>
              <a:rPr lang="en-US" sz="3600" b="1" kern="10" spc="0" dirty="0">
                <a:ln w="9525" algn="ctr">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Palace Script MT" panose="030303020206070C0B05" pitchFamily="66" charset="0"/>
              </a:rPr>
              <a:t>&amp;</a:t>
            </a:r>
          </a:p>
        </p:txBody>
      </p:sp>
      <p:sp>
        <p:nvSpPr>
          <p:cNvPr id="17" name="TextBox 16">
            <a:extLst>
              <a:ext uri="{FF2B5EF4-FFF2-40B4-BE49-F238E27FC236}">
                <a16:creationId xmlns:a16="http://schemas.microsoft.com/office/drawing/2014/main" id="{260B7BD2-87AB-4B01-BF71-F8946F20CA52}"/>
              </a:ext>
            </a:extLst>
          </p:cNvPr>
          <p:cNvSpPr txBox="1"/>
          <p:nvPr/>
        </p:nvSpPr>
        <p:spPr>
          <a:xfrm>
            <a:off x="8963101" y="3695454"/>
            <a:ext cx="1319713" cy="707886"/>
          </a:xfrm>
          <a:prstGeom prst="rect">
            <a:avLst/>
          </a:prstGeom>
          <a:noFill/>
        </p:spPr>
        <p:txBody>
          <a:bodyPr wrap="square">
            <a:spAutoFit/>
          </a:bodyPr>
          <a:lstStyle/>
          <a:p>
            <a:r>
              <a:rPr lang="en-US" sz="4000" b="1" dirty="0">
                <a:latin typeface="Sakkal Majalla" panose="020B0604020202020204" pitchFamily="2" charset="-78"/>
                <a:cs typeface="Sakkal Majalla" panose="020B0604020202020204" pitchFamily="2" charset="-78"/>
              </a:rPr>
              <a:t>the</a:t>
            </a:r>
            <a:endParaRPr lang="en-US" sz="4000" dirty="0"/>
          </a:p>
        </p:txBody>
      </p:sp>
      <p:sp>
        <p:nvSpPr>
          <p:cNvPr id="4" name="Rectangle 3">
            <a:extLst>
              <a:ext uri="{FF2B5EF4-FFF2-40B4-BE49-F238E27FC236}">
                <a16:creationId xmlns:a16="http://schemas.microsoft.com/office/drawing/2014/main" id="{69D3DE71-AA8F-4572-9F11-EDFB927C7802}"/>
              </a:ext>
            </a:extLst>
          </p:cNvPr>
          <p:cNvSpPr/>
          <p:nvPr/>
        </p:nvSpPr>
        <p:spPr>
          <a:xfrm>
            <a:off x="-8397" y="509288"/>
            <a:ext cx="12192000" cy="29192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0D2707C-A8EE-4C83-94A5-544B6AA2B882}"/>
              </a:ext>
            </a:extLst>
          </p:cNvPr>
          <p:cNvPicPr>
            <a:picLocks noChangeAspect="1"/>
          </p:cNvPicPr>
          <p:nvPr/>
        </p:nvPicPr>
        <p:blipFill>
          <a:blip r:embed="rId3"/>
          <a:stretch>
            <a:fillRect/>
          </a:stretch>
        </p:blipFill>
        <p:spPr>
          <a:xfrm>
            <a:off x="-8397" y="0"/>
            <a:ext cx="12175206" cy="6851393"/>
          </a:xfrm>
          <a:prstGeom prst="rect">
            <a:avLst/>
          </a:prstGeom>
        </p:spPr>
      </p:pic>
    </p:spTree>
    <p:extLst>
      <p:ext uri="{BB962C8B-B14F-4D97-AF65-F5344CB8AC3E}">
        <p14:creationId xmlns:p14="http://schemas.microsoft.com/office/powerpoint/2010/main" val="346410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10</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63761" y="329359"/>
            <a:ext cx="1146447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can see that there's one call for the church and one call for the world. And as was said in the beginning the structures apply equally for ancient and modern.  For ancient Israel you have the call out of Egypt, the call out of Babylon, the call out of Rome. There was only one group that left Egypt, two groups left Babylon of the church and two groups left the idolatry of Rome behind as well. So, we demonstrated this structure. The purpose of that was to show that we are between October 22, 1844 and 1850.  And that's where we stand today.  We're going to take the dispensation of October 22, 1844 to 1850 and overlay it with our own to understand our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10</a:t>
            </a:fld>
            <a:endParaRPr lang="en-US" dirty="0"/>
          </a:p>
        </p:txBody>
      </p:sp>
      <p:sp>
        <p:nvSpPr>
          <p:cNvPr id="74" name="TextBox 73">
            <a:extLst>
              <a:ext uri="{FF2B5EF4-FFF2-40B4-BE49-F238E27FC236}">
                <a16:creationId xmlns:a16="http://schemas.microsoft.com/office/drawing/2014/main" id="{C18AC90E-CB7E-4820-A42F-C6B4AD50CE11}"/>
              </a:ext>
            </a:extLst>
          </p:cNvPr>
          <p:cNvSpPr txBox="1"/>
          <p:nvPr/>
        </p:nvSpPr>
        <p:spPr>
          <a:xfrm>
            <a:off x="522827" y="347896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5" name="Straight Connector 74">
            <a:extLst>
              <a:ext uri="{FF2B5EF4-FFF2-40B4-BE49-F238E27FC236}">
                <a16:creationId xmlns:a16="http://schemas.microsoft.com/office/drawing/2014/main" id="{0B3C2462-0073-40E4-BE16-083D95E9C017}"/>
              </a:ext>
            </a:extLst>
          </p:cNvPr>
          <p:cNvCxnSpPr>
            <a:cxnSpLocks/>
          </p:cNvCxnSpPr>
          <p:nvPr/>
        </p:nvCxnSpPr>
        <p:spPr>
          <a:xfrm flipV="1">
            <a:off x="668729" y="449009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DA499DD-EEE6-4F24-9F39-F9B9028C88AE}"/>
              </a:ext>
            </a:extLst>
          </p:cNvPr>
          <p:cNvSpPr txBox="1"/>
          <p:nvPr/>
        </p:nvSpPr>
        <p:spPr>
          <a:xfrm>
            <a:off x="514482" y="387499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78" name="TextBox 77">
            <a:extLst>
              <a:ext uri="{FF2B5EF4-FFF2-40B4-BE49-F238E27FC236}">
                <a16:creationId xmlns:a16="http://schemas.microsoft.com/office/drawing/2014/main" id="{7D904A01-509A-4428-B0B5-E32A6808BF47}"/>
              </a:ext>
            </a:extLst>
          </p:cNvPr>
          <p:cNvSpPr txBox="1"/>
          <p:nvPr/>
        </p:nvSpPr>
        <p:spPr>
          <a:xfrm>
            <a:off x="1153999" y="387505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79" name="TextBox 78">
            <a:extLst>
              <a:ext uri="{FF2B5EF4-FFF2-40B4-BE49-F238E27FC236}">
                <a16:creationId xmlns:a16="http://schemas.microsoft.com/office/drawing/2014/main" id="{12D8C733-DAC5-4EDA-BAB0-98AEA968BFA7}"/>
              </a:ext>
            </a:extLst>
          </p:cNvPr>
          <p:cNvSpPr txBox="1"/>
          <p:nvPr/>
        </p:nvSpPr>
        <p:spPr>
          <a:xfrm>
            <a:off x="4333633" y="390849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80" name="TextBox 79">
            <a:extLst>
              <a:ext uri="{FF2B5EF4-FFF2-40B4-BE49-F238E27FC236}">
                <a16:creationId xmlns:a16="http://schemas.microsoft.com/office/drawing/2014/main" id="{63E9BAE6-19B2-4018-BDBE-7B226CA0E234}"/>
              </a:ext>
            </a:extLst>
          </p:cNvPr>
          <p:cNvSpPr txBox="1"/>
          <p:nvPr/>
        </p:nvSpPr>
        <p:spPr>
          <a:xfrm>
            <a:off x="3701881" y="379576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81" name="TextBox 80">
            <a:extLst>
              <a:ext uri="{FF2B5EF4-FFF2-40B4-BE49-F238E27FC236}">
                <a16:creationId xmlns:a16="http://schemas.microsoft.com/office/drawing/2014/main" id="{D76ADFB6-07FB-4802-97E8-69810A5C36BD}"/>
              </a:ext>
            </a:extLst>
          </p:cNvPr>
          <p:cNvSpPr txBox="1"/>
          <p:nvPr/>
        </p:nvSpPr>
        <p:spPr>
          <a:xfrm>
            <a:off x="3071468" y="389775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2" name="Straight Connector 81">
            <a:extLst>
              <a:ext uri="{FF2B5EF4-FFF2-40B4-BE49-F238E27FC236}">
                <a16:creationId xmlns:a16="http://schemas.microsoft.com/office/drawing/2014/main" id="{101AC67F-5B8F-4F19-8390-2787BE879DB4}"/>
              </a:ext>
            </a:extLst>
          </p:cNvPr>
          <p:cNvCxnSpPr>
            <a:cxnSpLocks/>
          </p:cNvCxnSpPr>
          <p:nvPr/>
        </p:nvCxnSpPr>
        <p:spPr>
          <a:xfrm>
            <a:off x="630077" y="547154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AF60B1-AFA6-4148-8265-0419DB9B87C2}"/>
              </a:ext>
            </a:extLst>
          </p:cNvPr>
          <p:cNvSpPr txBox="1"/>
          <p:nvPr/>
        </p:nvSpPr>
        <p:spPr>
          <a:xfrm>
            <a:off x="496025" y="468073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84" name="TextBox 83">
            <a:extLst>
              <a:ext uri="{FF2B5EF4-FFF2-40B4-BE49-F238E27FC236}">
                <a16:creationId xmlns:a16="http://schemas.microsoft.com/office/drawing/2014/main" id="{B4A8FEB8-9890-4AB8-BDE9-1B3175702279}"/>
              </a:ext>
            </a:extLst>
          </p:cNvPr>
          <p:cNvSpPr txBox="1"/>
          <p:nvPr/>
        </p:nvSpPr>
        <p:spPr>
          <a:xfrm>
            <a:off x="1174612" y="468073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85" name="TextBox 84">
            <a:extLst>
              <a:ext uri="{FF2B5EF4-FFF2-40B4-BE49-F238E27FC236}">
                <a16:creationId xmlns:a16="http://schemas.microsoft.com/office/drawing/2014/main" id="{44BE4C6A-612F-4F5E-BC25-4691EAE6325D}"/>
              </a:ext>
            </a:extLst>
          </p:cNvPr>
          <p:cNvSpPr txBox="1"/>
          <p:nvPr/>
        </p:nvSpPr>
        <p:spPr>
          <a:xfrm>
            <a:off x="1678976" y="465649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6" name="TextBox 85">
            <a:extLst>
              <a:ext uri="{FF2B5EF4-FFF2-40B4-BE49-F238E27FC236}">
                <a16:creationId xmlns:a16="http://schemas.microsoft.com/office/drawing/2014/main" id="{17D81B3E-6D3C-4F1F-913C-ADBA0844EB7B}"/>
              </a:ext>
            </a:extLst>
          </p:cNvPr>
          <p:cNvSpPr txBox="1"/>
          <p:nvPr/>
        </p:nvSpPr>
        <p:spPr>
          <a:xfrm>
            <a:off x="2252088" y="467784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7" name="Straight Connector 86">
            <a:extLst>
              <a:ext uri="{FF2B5EF4-FFF2-40B4-BE49-F238E27FC236}">
                <a16:creationId xmlns:a16="http://schemas.microsoft.com/office/drawing/2014/main" id="{B3661E74-8A57-410B-8BEF-3CFD04BF52EE}"/>
              </a:ext>
            </a:extLst>
          </p:cNvPr>
          <p:cNvCxnSpPr>
            <a:cxnSpLocks/>
          </p:cNvCxnSpPr>
          <p:nvPr/>
        </p:nvCxnSpPr>
        <p:spPr>
          <a:xfrm flipV="1">
            <a:off x="1461386" y="634420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A9862BC-5E77-4BBC-ACAE-95CAEF3FAADE}"/>
              </a:ext>
            </a:extLst>
          </p:cNvPr>
          <p:cNvSpPr txBox="1"/>
          <p:nvPr/>
        </p:nvSpPr>
        <p:spPr>
          <a:xfrm>
            <a:off x="3003170" y="574487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9" name="TextBox 88">
            <a:extLst>
              <a:ext uri="{FF2B5EF4-FFF2-40B4-BE49-F238E27FC236}">
                <a16:creationId xmlns:a16="http://schemas.microsoft.com/office/drawing/2014/main" id="{D1CCAFB6-5762-43DC-ACB9-ACF926E22154}"/>
              </a:ext>
            </a:extLst>
          </p:cNvPr>
          <p:cNvSpPr txBox="1"/>
          <p:nvPr/>
        </p:nvSpPr>
        <p:spPr>
          <a:xfrm>
            <a:off x="3967969" y="410806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0" name="TextBox 89">
            <a:extLst>
              <a:ext uri="{FF2B5EF4-FFF2-40B4-BE49-F238E27FC236}">
                <a16:creationId xmlns:a16="http://schemas.microsoft.com/office/drawing/2014/main" id="{E44061C1-66A5-4B7E-B9ED-4D4A31980C28}"/>
              </a:ext>
            </a:extLst>
          </p:cNvPr>
          <p:cNvSpPr txBox="1"/>
          <p:nvPr/>
        </p:nvSpPr>
        <p:spPr>
          <a:xfrm>
            <a:off x="3021845" y="469249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1" name="TextBox 90">
            <a:extLst>
              <a:ext uri="{FF2B5EF4-FFF2-40B4-BE49-F238E27FC236}">
                <a16:creationId xmlns:a16="http://schemas.microsoft.com/office/drawing/2014/main" id="{18E8A020-610B-4BCA-B108-BDFC1BEECDEA}"/>
              </a:ext>
            </a:extLst>
          </p:cNvPr>
          <p:cNvSpPr txBox="1"/>
          <p:nvPr/>
        </p:nvSpPr>
        <p:spPr>
          <a:xfrm>
            <a:off x="3616708" y="574706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92" name="TextBox 91">
            <a:extLst>
              <a:ext uri="{FF2B5EF4-FFF2-40B4-BE49-F238E27FC236}">
                <a16:creationId xmlns:a16="http://schemas.microsoft.com/office/drawing/2014/main" id="{D27379D9-F69E-4CA8-B2B3-E2A845B7C66E}"/>
              </a:ext>
            </a:extLst>
          </p:cNvPr>
          <p:cNvSpPr txBox="1"/>
          <p:nvPr/>
        </p:nvSpPr>
        <p:spPr>
          <a:xfrm>
            <a:off x="2805620" y="511297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3" name="TextBox 92">
            <a:extLst>
              <a:ext uri="{FF2B5EF4-FFF2-40B4-BE49-F238E27FC236}">
                <a16:creationId xmlns:a16="http://schemas.microsoft.com/office/drawing/2014/main" id="{58C580F8-41DE-49F7-8E32-017DB3175F2F}"/>
              </a:ext>
            </a:extLst>
          </p:cNvPr>
          <p:cNvSpPr txBox="1"/>
          <p:nvPr/>
        </p:nvSpPr>
        <p:spPr>
          <a:xfrm>
            <a:off x="3325467" y="602187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4" name="TextBox 93">
            <a:extLst>
              <a:ext uri="{FF2B5EF4-FFF2-40B4-BE49-F238E27FC236}">
                <a16:creationId xmlns:a16="http://schemas.microsoft.com/office/drawing/2014/main" id="{AD571253-02B6-49B6-9AED-A0819D37FA9C}"/>
              </a:ext>
            </a:extLst>
          </p:cNvPr>
          <p:cNvSpPr txBox="1"/>
          <p:nvPr/>
        </p:nvSpPr>
        <p:spPr>
          <a:xfrm>
            <a:off x="7210088" y="3479377"/>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7410513" y="436231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A0FC3AB-4918-4971-9A4E-228B20A00FD2}"/>
              </a:ext>
            </a:extLst>
          </p:cNvPr>
          <p:cNvSpPr txBox="1"/>
          <p:nvPr/>
        </p:nvSpPr>
        <p:spPr>
          <a:xfrm>
            <a:off x="7142944" y="3880800"/>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97" name="TextBox 96">
            <a:extLst>
              <a:ext uri="{FF2B5EF4-FFF2-40B4-BE49-F238E27FC236}">
                <a16:creationId xmlns:a16="http://schemas.microsoft.com/office/drawing/2014/main" id="{A0578101-5FFE-4F21-9926-3806F4A349AF}"/>
              </a:ext>
            </a:extLst>
          </p:cNvPr>
          <p:cNvSpPr txBox="1"/>
          <p:nvPr/>
        </p:nvSpPr>
        <p:spPr>
          <a:xfrm>
            <a:off x="7949244" y="3878538"/>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98" name="TextBox 97">
            <a:extLst>
              <a:ext uri="{FF2B5EF4-FFF2-40B4-BE49-F238E27FC236}">
                <a16:creationId xmlns:a16="http://schemas.microsoft.com/office/drawing/2014/main" id="{C8104F35-637F-48FC-AC6B-825F6DF92E96}"/>
              </a:ext>
            </a:extLst>
          </p:cNvPr>
          <p:cNvSpPr txBox="1"/>
          <p:nvPr/>
        </p:nvSpPr>
        <p:spPr>
          <a:xfrm>
            <a:off x="9847103" y="3876714"/>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99" name="Straight Connector 98">
            <a:extLst>
              <a:ext uri="{FF2B5EF4-FFF2-40B4-BE49-F238E27FC236}">
                <a16:creationId xmlns:a16="http://schemas.microsoft.com/office/drawing/2014/main" id="{0F1ED327-0377-4934-BA56-3C9F8514078C}"/>
              </a:ext>
            </a:extLst>
          </p:cNvPr>
          <p:cNvCxnSpPr>
            <a:cxnSpLocks/>
          </p:cNvCxnSpPr>
          <p:nvPr/>
        </p:nvCxnSpPr>
        <p:spPr>
          <a:xfrm flipV="1">
            <a:off x="7443897" y="5057752"/>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5939CCA-7B50-4FD0-9AE4-6AF4F83D5405}"/>
              </a:ext>
            </a:extLst>
          </p:cNvPr>
          <p:cNvSpPr txBox="1"/>
          <p:nvPr/>
        </p:nvSpPr>
        <p:spPr>
          <a:xfrm>
            <a:off x="8551083" y="4365949"/>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01" name="TextBox 100">
            <a:extLst>
              <a:ext uri="{FF2B5EF4-FFF2-40B4-BE49-F238E27FC236}">
                <a16:creationId xmlns:a16="http://schemas.microsoft.com/office/drawing/2014/main" id="{34ED2299-3E5E-4DDE-9568-8D00575128B1}"/>
              </a:ext>
            </a:extLst>
          </p:cNvPr>
          <p:cNvSpPr txBox="1"/>
          <p:nvPr/>
        </p:nvSpPr>
        <p:spPr>
          <a:xfrm>
            <a:off x="9108586" y="4522313"/>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7410513" y="4160011"/>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8183015" y="41680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68DB6FF-B1BA-4D13-903C-16698C4ED061}"/>
              </a:ext>
            </a:extLst>
          </p:cNvPr>
          <p:cNvCxnSpPr>
            <a:cxnSpLocks/>
          </p:cNvCxnSpPr>
          <p:nvPr/>
        </p:nvCxnSpPr>
        <p:spPr>
          <a:xfrm>
            <a:off x="11295246" y="415779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667029" y="41514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10013545" y="41600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F3E7D0-3D4D-4EEA-B29E-A73FD5A47211}"/>
              </a:ext>
            </a:extLst>
          </p:cNvPr>
          <p:cNvCxnSpPr/>
          <p:nvPr/>
        </p:nvCxnSpPr>
        <p:spPr>
          <a:xfrm>
            <a:off x="7462909" y="481109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A2E894-A96E-4E12-BCD4-B6B4667D3178}"/>
              </a:ext>
            </a:extLst>
          </p:cNvPr>
          <p:cNvCxnSpPr/>
          <p:nvPr/>
        </p:nvCxnSpPr>
        <p:spPr>
          <a:xfrm>
            <a:off x="8201521" y="48189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297EA90-27DB-4BBB-BBA8-BF93673D7E64}"/>
              </a:ext>
            </a:extLst>
          </p:cNvPr>
          <p:cNvCxnSpPr/>
          <p:nvPr/>
        </p:nvCxnSpPr>
        <p:spPr>
          <a:xfrm>
            <a:off x="9265202" y="480518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DEF319D-8E00-4462-9008-13F8A3B84A37}"/>
              </a:ext>
            </a:extLst>
          </p:cNvPr>
          <p:cNvCxnSpPr/>
          <p:nvPr/>
        </p:nvCxnSpPr>
        <p:spPr>
          <a:xfrm>
            <a:off x="8777350" y="4806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1D8CE55-8676-42E5-BF2A-E3D6745325DF}"/>
              </a:ext>
            </a:extLst>
          </p:cNvPr>
          <p:cNvCxnSpPr/>
          <p:nvPr/>
        </p:nvCxnSpPr>
        <p:spPr>
          <a:xfrm>
            <a:off x="9658359" y="481644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0F35AE7-150B-4028-AFD5-4C0AD82383BB}"/>
              </a:ext>
            </a:extLst>
          </p:cNvPr>
          <p:cNvSpPr txBox="1"/>
          <p:nvPr/>
        </p:nvSpPr>
        <p:spPr>
          <a:xfrm>
            <a:off x="10794659" y="410492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13" name="TextBox 112">
            <a:extLst>
              <a:ext uri="{FF2B5EF4-FFF2-40B4-BE49-F238E27FC236}">
                <a16:creationId xmlns:a16="http://schemas.microsoft.com/office/drawing/2014/main" id="{24220E23-FDF7-4194-9532-445E6B9F0E32}"/>
              </a:ext>
            </a:extLst>
          </p:cNvPr>
          <p:cNvSpPr txBox="1"/>
          <p:nvPr/>
        </p:nvSpPr>
        <p:spPr>
          <a:xfrm>
            <a:off x="9281379" y="4771720"/>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14" name="Straight Connector 113">
            <a:extLst>
              <a:ext uri="{FF2B5EF4-FFF2-40B4-BE49-F238E27FC236}">
                <a16:creationId xmlns:a16="http://schemas.microsoft.com/office/drawing/2014/main" id="{DA6AA60F-3615-42A3-8F6A-28512713BAE9}"/>
              </a:ext>
            </a:extLst>
          </p:cNvPr>
          <p:cNvCxnSpPr>
            <a:cxnSpLocks/>
          </p:cNvCxnSpPr>
          <p:nvPr/>
        </p:nvCxnSpPr>
        <p:spPr>
          <a:xfrm flipV="1">
            <a:off x="8195993" y="555412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CF235D-7198-49C5-A0E6-4D46168AB886}"/>
              </a:ext>
            </a:extLst>
          </p:cNvPr>
          <p:cNvCxnSpPr/>
          <p:nvPr/>
        </p:nvCxnSpPr>
        <p:spPr>
          <a:xfrm>
            <a:off x="8215005" y="531150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F72DDD-E16A-4204-80E0-749CB87D2711}"/>
              </a:ext>
            </a:extLst>
          </p:cNvPr>
          <p:cNvCxnSpPr/>
          <p:nvPr/>
        </p:nvCxnSpPr>
        <p:spPr>
          <a:xfrm>
            <a:off x="8777350"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18F258F-F776-47CC-9B78-E262822035F3}"/>
              </a:ext>
            </a:extLst>
          </p:cNvPr>
          <p:cNvCxnSpPr/>
          <p:nvPr/>
        </p:nvCxnSpPr>
        <p:spPr>
          <a:xfrm>
            <a:off x="9686805"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0C8CDEC-DA37-4CDB-B966-4D931BE3F957}"/>
              </a:ext>
            </a:extLst>
          </p:cNvPr>
          <p:cNvCxnSpPr/>
          <p:nvPr/>
        </p:nvCxnSpPr>
        <p:spPr>
          <a:xfrm>
            <a:off x="928137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9746ACE-D785-4443-BA5F-E0ABD8BE0D09}"/>
              </a:ext>
            </a:extLst>
          </p:cNvPr>
          <p:cNvCxnSpPr/>
          <p:nvPr/>
        </p:nvCxnSpPr>
        <p:spPr>
          <a:xfrm>
            <a:off x="1008174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8E4A9F8-648B-4C2E-B5DD-2E519D3355C0}"/>
              </a:ext>
            </a:extLst>
          </p:cNvPr>
          <p:cNvSpPr txBox="1"/>
          <p:nvPr/>
        </p:nvSpPr>
        <p:spPr>
          <a:xfrm>
            <a:off x="9686805" y="527803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21" name="Straight Connector 120">
            <a:extLst>
              <a:ext uri="{FF2B5EF4-FFF2-40B4-BE49-F238E27FC236}">
                <a16:creationId xmlns:a16="http://schemas.microsoft.com/office/drawing/2014/main" id="{176BB62A-AA07-4A90-801B-FA979C4F0811}"/>
              </a:ext>
            </a:extLst>
          </p:cNvPr>
          <p:cNvCxnSpPr>
            <a:cxnSpLocks/>
          </p:cNvCxnSpPr>
          <p:nvPr/>
        </p:nvCxnSpPr>
        <p:spPr>
          <a:xfrm flipV="1">
            <a:off x="8774290" y="603523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FD6EC5F-5712-4E6A-8754-5EE783106B24}"/>
              </a:ext>
            </a:extLst>
          </p:cNvPr>
          <p:cNvCxnSpPr/>
          <p:nvPr/>
        </p:nvCxnSpPr>
        <p:spPr>
          <a:xfrm>
            <a:off x="8793302" y="579261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E93144-E509-4480-B7ED-512D95ED56F2}"/>
              </a:ext>
            </a:extLst>
          </p:cNvPr>
          <p:cNvCxnSpPr/>
          <p:nvPr/>
        </p:nvCxnSpPr>
        <p:spPr>
          <a:xfrm>
            <a:off x="9295768" y="580582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31554B6-F1AB-422F-A9AD-4BFAF90C5A2B}"/>
              </a:ext>
            </a:extLst>
          </p:cNvPr>
          <p:cNvCxnSpPr/>
          <p:nvPr/>
        </p:nvCxnSpPr>
        <p:spPr>
          <a:xfrm>
            <a:off x="10265102" y="57979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6D5067-C22F-41B9-9E2D-249CB6F18BBB}"/>
              </a:ext>
            </a:extLst>
          </p:cNvPr>
          <p:cNvCxnSpPr/>
          <p:nvPr/>
        </p:nvCxnSpPr>
        <p:spPr>
          <a:xfrm>
            <a:off x="9721564" y="5794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F2E79C-847B-479E-A419-A40D9DAEC1CC}"/>
              </a:ext>
            </a:extLst>
          </p:cNvPr>
          <p:cNvCxnSpPr/>
          <p:nvPr/>
        </p:nvCxnSpPr>
        <p:spPr>
          <a:xfrm>
            <a:off x="10685655" y="57926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53E9A00C-6467-4521-891E-025607BCD10F}"/>
              </a:ext>
            </a:extLst>
          </p:cNvPr>
          <p:cNvSpPr txBox="1"/>
          <p:nvPr/>
        </p:nvSpPr>
        <p:spPr>
          <a:xfrm>
            <a:off x="10276868" y="574536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8" name="TextBox 127">
            <a:extLst>
              <a:ext uri="{FF2B5EF4-FFF2-40B4-BE49-F238E27FC236}">
                <a16:creationId xmlns:a16="http://schemas.microsoft.com/office/drawing/2014/main" id="{C5C49895-CF5C-4C31-B3D5-CC69E744FF31}"/>
              </a:ext>
            </a:extLst>
          </p:cNvPr>
          <p:cNvSpPr txBox="1"/>
          <p:nvPr/>
        </p:nvSpPr>
        <p:spPr>
          <a:xfrm>
            <a:off x="9016978" y="4047683"/>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29" name="Straight Connector 128">
            <a:extLst>
              <a:ext uri="{FF2B5EF4-FFF2-40B4-BE49-F238E27FC236}">
                <a16:creationId xmlns:a16="http://schemas.microsoft.com/office/drawing/2014/main" id="{9A13864B-C860-400B-B686-BE92261BD9C7}"/>
              </a:ext>
            </a:extLst>
          </p:cNvPr>
          <p:cNvCxnSpPr>
            <a:cxnSpLocks/>
          </p:cNvCxnSpPr>
          <p:nvPr/>
        </p:nvCxnSpPr>
        <p:spPr>
          <a:xfrm>
            <a:off x="9639775" y="4251062"/>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27AABFA-E561-4553-9CC0-FE95CFC7AA05}"/>
              </a:ext>
            </a:extLst>
          </p:cNvPr>
          <p:cNvCxnSpPr>
            <a:cxnSpLocks/>
          </p:cNvCxnSpPr>
          <p:nvPr/>
        </p:nvCxnSpPr>
        <p:spPr>
          <a:xfrm>
            <a:off x="9250242" y="4252157"/>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140D710-0E70-46DA-BB6F-42C7662130C4}"/>
              </a:ext>
            </a:extLst>
          </p:cNvPr>
          <p:cNvSpPr txBox="1"/>
          <p:nvPr/>
        </p:nvSpPr>
        <p:spPr>
          <a:xfrm>
            <a:off x="9431000" y="4042247"/>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32" name="Left Bracket 131">
            <a:extLst>
              <a:ext uri="{FF2B5EF4-FFF2-40B4-BE49-F238E27FC236}">
                <a16:creationId xmlns:a16="http://schemas.microsoft.com/office/drawing/2014/main" id="{1F01DDA4-9BF8-407F-B8FA-29821DB566BF}"/>
              </a:ext>
            </a:extLst>
          </p:cNvPr>
          <p:cNvSpPr/>
          <p:nvPr/>
        </p:nvSpPr>
        <p:spPr>
          <a:xfrm>
            <a:off x="7097762"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Left Bracket 132">
            <a:extLst>
              <a:ext uri="{FF2B5EF4-FFF2-40B4-BE49-F238E27FC236}">
                <a16:creationId xmlns:a16="http://schemas.microsoft.com/office/drawing/2014/main" id="{1E02AB73-552D-41D6-9B72-FAC7607E000F}"/>
              </a:ext>
            </a:extLst>
          </p:cNvPr>
          <p:cNvSpPr/>
          <p:nvPr/>
        </p:nvSpPr>
        <p:spPr>
          <a:xfrm rot="10800000">
            <a:off x="10358026"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a:extLst>
              <a:ext uri="{FF2B5EF4-FFF2-40B4-BE49-F238E27FC236}">
                <a16:creationId xmlns:a16="http://schemas.microsoft.com/office/drawing/2014/main" id="{199653FA-5ACB-4DA0-A8DC-2A66DB9E70F0}"/>
              </a:ext>
            </a:extLst>
          </p:cNvPr>
          <p:cNvSpPr txBox="1"/>
          <p:nvPr/>
        </p:nvSpPr>
        <p:spPr>
          <a:xfrm>
            <a:off x="10785647" y="505729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35" name="Picture 134">
            <a:extLst>
              <a:ext uri="{FF2B5EF4-FFF2-40B4-BE49-F238E27FC236}">
                <a16:creationId xmlns:a16="http://schemas.microsoft.com/office/drawing/2014/main" id="{6FB4ED41-E6C1-4596-A33E-D3DF2F1A4895}"/>
              </a:ext>
            </a:extLst>
          </p:cNvPr>
          <p:cNvPicPr>
            <a:picLocks noChangeAspect="1"/>
          </p:cNvPicPr>
          <p:nvPr/>
        </p:nvPicPr>
        <p:blipFill>
          <a:blip r:embed="rId2"/>
          <a:stretch>
            <a:fillRect/>
          </a:stretch>
        </p:blipFill>
        <p:spPr>
          <a:xfrm>
            <a:off x="11083694" y="5703342"/>
            <a:ext cx="423104" cy="425499"/>
          </a:xfrm>
          <a:prstGeom prst="rect">
            <a:avLst/>
          </a:prstGeom>
        </p:spPr>
      </p:pic>
      <p:sp>
        <p:nvSpPr>
          <p:cNvPr id="136" name="TextBox 135">
            <a:extLst>
              <a:ext uri="{FF2B5EF4-FFF2-40B4-BE49-F238E27FC236}">
                <a16:creationId xmlns:a16="http://schemas.microsoft.com/office/drawing/2014/main" id="{4F0BC6BC-1E9D-4DD3-9977-3EE3527E9FD0}"/>
              </a:ext>
            </a:extLst>
          </p:cNvPr>
          <p:cNvSpPr txBox="1"/>
          <p:nvPr/>
        </p:nvSpPr>
        <p:spPr>
          <a:xfrm>
            <a:off x="7384863" y="5031017"/>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37" name="TextBox 136">
            <a:extLst>
              <a:ext uri="{FF2B5EF4-FFF2-40B4-BE49-F238E27FC236}">
                <a16:creationId xmlns:a16="http://schemas.microsoft.com/office/drawing/2014/main" id="{FD62C8D8-3E50-4972-8BFF-E94569ECCFA5}"/>
              </a:ext>
            </a:extLst>
          </p:cNvPr>
          <p:cNvSpPr txBox="1"/>
          <p:nvPr/>
        </p:nvSpPr>
        <p:spPr>
          <a:xfrm>
            <a:off x="8135700" y="5025245"/>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38" name="Picture 2" descr="Stickman Walking Icons - Download Free Vector Icons | Noun Project">
            <a:extLst>
              <a:ext uri="{FF2B5EF4-FFF2-40B4-BE49-F238E27FC236}">
                <a16:creationId xmlns:a16="http://schemas.microsoft.com/office/drawing/2014/main" id="{7ACD555A-DBF3-4C45-9E1E-2F9F56EC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990" y="3923136"/>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B7CBB1B-2734-4AEB-B3FE-039E200B870A}"/>
              </a:ext>
            </a:extLst>
          </p:cNvPr>
          <p:cNvCxnSpPr>
            <a:cxnSpLocks/>
            <a:endCxn id="98" idx="2"/>
          </p:cNvCxnSpPr>
          <p:nvPr/>
        </p:nvCxnSpPr>
        <p:spPr>
          <a:xfrm flipV="1">
            <a:off x="9274736" y="4153713"/>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8F5D4CE-DA36-4704-A49C-2594E683929C}"/>
              </a:ext>
            </a:extLst>
          </p:cNvPr>
          <p:cNvSpPr txBox="1"/>
          <p:nvPr/>
        </p:nvSpPr>
        <p:spPr>
          <a:xfrm>
            <a:off x="9563271" y="3583066"/>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1" name="TextBox 140">
            <a:extLst>
              <a:ext uri="{FF2B5EF4-FFF2-40B4-BE49-F238E27FC236}">
                <a16:creationId xmlns:a16="http://schemas.microsoft.com/office/drawing/2014/main" id="{21633C44-684F-4E20-8D6F-57425E06795D}"/>
              </a:ext>
            </a:extLst>
          </p:cNvPr>
          <p:cNvSpPr txBox="1"/>
          <p:nvPr/>
        </p:nvSpPr>
        <p:spPr>
          <a:xfrm>
            <a:off x="10137255" y="6152265"/>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42" name="TextBox 141">
            <a:extLst>
              <a:ext uri="{FF2B5EF4-FFF2-40B4-BE49-F238E27FC236}">
                <a16:creationId xmlns:a16="http://schemas.microsoft.com/office/drawing/2014/main" id="{A523CDAF-B163-4E45-AD07-1022DA8A82B6}"/>
              </a:ext>
            </a:extLst>
          </p:cNvPr>
          <p:cNvSpPr txBox="1"/>
          <p:nvPr/>
        </p:nvSpPr>
        <p:spPr>
          <a:xfrm>
            <a:off x="9313848" y="5276705"/>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43" name="TextBox 142">
            <a:extLst>
              <a:ext uri="{FF2B5EF4-FFF2-40B4-BE49-F238E27FC236}">
                <a16:creationId xmlns:a16="http://schemas.microsoft.com/office/drawing/2014/main" id="{B7A701B6-F667-4E18-A045-4199F3ED85D7}"/>
              </a:ext>
            </a:extLst>
          </p:cNvPr>
          <p:cNvSpPr txBox="1"/>
          <p:nvPr/>
        </p:nvSpPr>
        <p:spPr>
          <a:xfrm>
            <a:off x="9341749" y="5743359"/>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44" name="TextBox 143">
            <a:extLst>
              <a:ext uri="{FF2B5EF4-FFF2-40B4-BE49-F238E27FC236}">
                <a16:creationId xmlns:a16="http://schemas.microsoft.com/office/drawing/2014/main" id="{6D9B6591-C9E7-4FD6-87A8-43082D014948}"/>
              </a:ext>
            </a:extLst>
          </p:cNvPr>
          <p:cNvSpPr txBox="1"/>
          <p:nvPr/>
        </p:nvSpPr>
        <p:spPr>
          <a:xfrm>
            <a:off x="9526519" y="4330872"/>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45" name="TextBox 144">
            <a:extLst>
              <a:ext uri="{FF2B5EF4-FFF2-40B4-BE49-F238E27FC236}">
                <a16:creationId xmlns:a16="http://schemas.microsoft.com/office/drawing/2014/main" id="{4AAB3847-D2CE-44BA-B97D-360B43C85BD2}"/>
              </a:ext>
            </a:extLst>
          </p:cNvPr>
          <p:cNvSpPr txBox="1"/>
          <p:nvPr/>
        </p:nvSpPr>
        <p:spPr>
          <a:xfrm rot="2524414">
            <a:off x="9579052" y="614462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46" name="Straight Connector 145">
            <a:extLst>
              <a:ext uri="{FF2B5EF4-FFF2-40B4-BE49-F238E27FC236}">
                <a16:creationId xmlns:a16="http://schemas.microsoft.com/office/drawing/2014/main" id="{92E513A5-05C0-481C-918B-DBCBCD196D52}"/>
              </a:ext>
            </a:extLst>
          </p:cNvPr>
          <p:cNvCxnSpPr>
            <a:cxnSpLocks/>
          </p:cNvCxnSpPr>
          <p:nvPr/>
        </p:nvCxnSpPr>
        <p:spPr>
          <a:xfrm>
            <a:off x="9426810" y="598762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C3B7099A-1621-44E1-8C32-48F61FB8650A}"/>
              </a:ext>
            </a:extLst>
          </p:cNvPr>
          <p:cNvPicPr>
            <a:picLocks noChangeAspect="1"/>
          </p:cNvPicPr>
          <p:nvPr/>
        </p:nvPicPr>
        <p:blipFill>
          <a:blip r:embed="rId4"/>
          <a:stretch>
            <a:fillRect/>
          </a:stretch>
        </p:blipFill>
        <p:spPr>
          <a:xfrm>
            <a:off x="3178578" y="3406189"/>
            <a:ext cx="269832" cy="502302"/>
          </a:xfrm>
          <a:prstGeom prst="rect">
            <a:avLst/>
          </a:prstGeom>
        </p:spPr>
      </p:pic>
      <p:cxnSp>
        <p:nvCxnSpPr>
          <p:cNvPr id="148" name="Straight Connector 147">
            <a:extLst>
              <a:ext uri="{FF2B5EF4-FFF2-40B4-BE49-F238E27FC236}">
                <a16:creationId xmlns:a16="http://schemas.microsoft.com/office/drawing/2014/main" id="{9B90BD73-3671-455A-BB6E-9A410AB97E54}"/>
              </a:ext>
            </a:extLst>
          </p:cNvPr>
          <p:cNvCxnSpPr/>
          <p:nvPr/>
        </p:nvCxnSpPr>
        <p:spPr>
          <a:xfrm>
            <a:off x="393794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9D49AE7-0B4C-427F-95C5-E1F6C981DBFB}"/>
              </a:ext>
            </a:extLst>
          </p:cNvPr>
          <p:cNvCxnSpPr/>
          <p:nvPr/>
        </p:nvCxnSpPr>
        <p:spPr>
          <a:xfrm>
            <a:off x="3244745" y="52043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57E66B5-6371-43DE-B2E8-D4952B8C42CC}"/>
              </a:ext>
            </a:extLst>
          </p:cNvPr>
          <p:cNvCxnSpPr/>
          <p:nvPr/>
        </p:nvCxnSpPr>
        <p:spPr>
          <a:xfrm>
            <a:off x="3247148"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2A37CB-B926-4695-A4B4-B7883A691D92}"/>
              </a:ext>
            </a:extLst>
          </p:cNvPr>
          <p:cNvCxnSpPr/>
          <p:nvPr/>
        </p:nvCxnSpPr>
        <p:spPr>
          <a:xfrm>
            <a:off x="2683700"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91586B5-9C79-4A86-B94D-3946880C8C55}"/>
              </a:ext>
            </a:extLst>
          </p:cNvPr>
          <p:cNvCxnSpPr/>
          <p:nvPr/>
        </p:nvCxnSpPr>
        <p:spPr>
          <a:xfrm>
            <a:off x="2064722"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9B2105F-347F-4921-94BD-4C752C103D47}"/>
              </a:ext>
            </a:extLst>
          </p:cNvPr>
          <p:cNvCxnSpPr/>
          <p:nvPr/>
        </p:nvCxnSpPr>
        <p:spPr>
          <a:xfrm>
            <a:off x="2704522" y="610335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1720CBB-45BE-41F3-B0FB-1F68DF781A4C}"/>
              </a:ext>
            </a:extLst>
          </p:cNvPr>
          <p:cNvCxnSpPr/>
          <p:nvPr/>
        </p:nvCxnSpPr>
        <p:spPr>
          <a:xfrm>
            <a:off x="206712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8573A0F-0B11-471E-AFF1-9703AEEFF421}"/>
              </a:ext>
            </a:extLst>
          </p:cNvPr>
          <p:cNvCxnSpPr/>
          <p:nvPr/>
        </p:nvCxnSpPr>
        <p:spPr>
          <a:xfrm>
            <a:off x="1474153"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3B20439-0B32-467F-AD13-F6B6A5235834}"/>
              </a:ext>
            </a:extLst>
          </p:cNvPr>
          <p:cNvCxnSpPr/>
          <p:nvPr/>
        </p:nvCxnSpPr>
        <p:spPr>
          <a:xfrm>
            <a:off x="1454412" y="52226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85C009C-4EC6-4695-97B6-A227DCF7909A}"/>
              </a:ext>
            </a:extLst>
          </p:cNvPr>
          <p:cNvCxnSpPr/>
          <p:nvPr/>
        </p:nvCxnSpPr>
        <p:spPr>
          <a:xfrm>
            <a:off x="686481"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D373E0-1F84-4971-B900-407CDF66C96D}"/>
              </a:ext>
            </a:extLst>
          </p:cNvPr>
          <p:cNvCxnSpPr/>
          <p:nvPr/>
        </p:nvCxnSpPr>
        <p:spPr>
          <a:xfrm>
            <a:off x="4553462" y="4230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572D5BF-0832-4FAC-9463-5FA42F2D3B69}"/>
              </a:ext>
            </a:extLst>
          </p:cNvPr>
          <p:cNvCxnSpPr/>
          <p:nvPr/>
        </p:nvCxnSpPr>
        <p:spPr>
          <a:xfrm>
            <a:off x="39109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F9BD3AE-22FC-4191-8D34-D28E037A3074}"/>
              </a:ext>
            </a:extLst>
          </p:cNvPr>
          <p:cNvCxnSpPr/>
          <p:nvPr/>
        </p:nvCxnSpPr>
        <p:spPr>
          <a:xfrm>
            <a:off x="32717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B9A32E5-3755-48DD-B49D-2818F308BABA}"/>
              </a:ext>
            </a:extLst>
          </p:cNvPr>
          <p:cNvCxnSpPr/>
          <p:nvPr/>
        </p:nvCxnSpPr>
        <p:spPr>
          <a:xfrm>
            <a:off x="1436660" y="424756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8668122-2644-42C7-B81E-0C17AB729E57}"/>
              </a:ext>
            </a:extLst>
          </p:cNvPr>
          <p:cNvCxnSpPr/>
          <p:nvPr/>
        </p:nvCxnSpPr>
        <p:spPr>
          <a:xfrm>
            <a:off x="672193" y="42411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8921A81-E376-43F5-8F79-7C76B05AE5C5}"/>
              </a:ext>
            </a:extLst>
          </p:cNvPr>
          <p:cNvSpPr/>
          <p:nvPr/>
        </p:nvSpPr>
        <p:spPr>
          <a:xfrm>
            <a:off x="1980184" y="555272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5BD0BD20-B0E0-463E-A685-A5B0F5BD6D44}"/>
              </a:ext>
            </a:extLst>
          </p:cNvPr>
          <p:cNvSpPr txBox="1"/>
          <p:nvPr/>
        </p:nvSpPr>
        <p:spPr>
          <a:xfrm rot="2524414">
            <a:off x="2564228" y="646701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5" name="Rectangle 164">
            <a:extLst>
              <a:ext uri="{FF2B5EF4-FFF2-40B4-BE49-F238E27FC236}">
                <a16:creationId xmlns:a16="http://schemas.microsoft.com/office/drawing/2014/main" id="{23B5B136-C47F-4E05-9E1E-71B6FF9261F8}"/>
              </a:ext>
            </a:extLst>
          </p:cNvPr>
          <p:cNvSpPr/>
          <p:nvPr/>
        </p:nvSpPr>
        <p:spPr>
          <a:xfrm>
            <a:off x="3839633" y="347290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1E27E70-4D2B-4B0B-8D8B-8A4318DB9BE3}"/>
              </a:ext>
            </a:extLst>
          </p:cNvPr>
          <p:cNvSpPr txBox="1"/>
          <p:nvPr/>
        </p:nvSpPr>
        <p:spPr>
          <a:xfrm>
            <a:off x="3009803" y="2829652"/>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8" name="Oval 17">
            <a:extLst>
              <a:ext uri="{FF2B5EF4-FFF2-40B4-BE49-F238E27FC236}">
                <a16:creationId xmlns:a16="http://schemas.microsoft.com/office/drawing/2014/main" id="{3CCCB717-3198-4EA2-9A68-7921194E5439}"/>
              </a:ext>
            </a:extLst>
          </p:cNvPr>
          <p:cNvSpPr/>
          <p:nvPr/>
        </p:nvSpPr>
        <p:spPr>
          <a:xfrm>
            <a:off x="3195018" y="4394264"/>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F74B20E6-50D9-403D-86D7-21832F7D3167}"/>
              </a:ext>
            </a:extLst>
          </p:cNvPr>
          <p:cNvSpPr txBox="1"/>
          <p:nvPr/>
        </p:nvSpPr>
        <p:spPr>
          <a:xfrm>
            <a:off x="3775162" y="509761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8" name="Picture 167">
            <a:extLst>
              <a:ext uri="{FF2B5EF4-FFF2-40B4-BE49-F238E27FC236}">
                <a16:creationId xmlns:a16="http://schemas.microsoft.com/office/drawing/2014/main" id="{4A18109C-2B35-4999-AE33-D88E624FEB90}"/>
              </a:ext>
            </a:extLst>
          </p:cNvPr>
          <p:cNvPicPr>
            <a:picLocks noChangeAspect="1"/>
          </p:cNvPicPr>
          <p:nvPr/>
        </p:nvPicPr>
        <p:blipFill>
          <a:blip r:embed="rId2"/>
          <a:stretch>
            <a:fillRect/>
          </a:stretch>
        </p:blipFill>
        <p:spPr>
          <a:xfrm>
            <a:off x="4886240" y="5963008"/>
            <a:ext cx="423104" cy="425499"/>
          </a:xfrm>
          <a:prstGeom prst="rect">
            <a:avLst/>
          </a:prstGeom>
        </p:spPr>
      </p:pic>
      <p:sp>
        <p:nvSpPr>
          <p:cNvPr id="3" name="Arc 2">
            <a:extLst>
              <a:ext uri="{FF2B5EF4-FFF2-40B4-BE49-F238E27FC236}">
                <a16:creationId xmlns:a16="http://schemas.microsoft.com/office/drawing/2014/main" id="{A79043C4-979E-4F50-8E69-8CC72C55AF98}"/>
              </a:ext>
            </a:extLst>
          </p:cNvPr>
          <p:cNvSpPr/>
          <p:nvPr/>
        </p:nvSpPr>
        <p:spPr>
          <a:xfrm>
            <a:off x="2879895" y="5196250"/>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5" name="Straight Arrow Connector 4">
            <a:extLst>
              <a:ext uri="{FF2B5EF4-FFF2-40B4-BE49-F238E27FC236}">
                <a16:creationId xmlns:a16="http://schemas.microsoft.com/office/drawing/2014/main" id="{53D6CF99-72D3-4E36-B973-6B9502FA46F3}"/>
              </a:ext>
            </a:extLst>
          </p:cNvPr>
          <p:cNvCxnSpPr>
            <a:cxnSpLocks/>
          </p:cNvCxnSpPr>
          <p:nvPr/>
        </p:nvCxnSpPr>
        <p:spPr>
          <a:xfrm>
            <a:off x="3888037" y="5669926"/>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C9977E6E-CE62-4651-982C-613A57F66F20}"/>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7" name="Straight Arrow Connector 6">
            <a:extLst>
              <a:ext uri="{FF2B5EF4-FFF2-40B4-BE49-F238E27FC236}">
                <a16:creationId xmlns:a16="http://schemas.microsoft.com/office/drawing/2014/main" id="{9604A617-CEE3-463F-9C06-DBC8341600F7}"/>
              </a:ext>
            </a:extLst>
          </p:cNvPr>
          <p:cNvCxnSpPr>
            <a:stCxn id="169"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F87636AD-B0B6-43BA-BE3F-BEB62735BFB0}"/>
              </a:ext>
            </a:extLst>
          </p:cNvPr>
          <p:cNvSpPr txBox="1"/>
          <p:nvPr/>
        </p:nvSpPr>
        <p:spPr>
          <a:xfrm>
            <a:off x="3743271" y="2525198"/>
            <a:ext cx="1355955"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Egypt</a:t>
            </a:r>
          </a:p>
          <a:p>
            <a:pPr marL="171450" indent="-171450" algn="ctr">
              <a:buFont typeface="Symbol" panose="05050102010706020507" pitchFamily="18" charset="2"/>
              <a:buChar char="a"/>
            </a:pPr>
            <a:r>
              <a:rPr lang="en-US" sz="1200" b="1" dirty="0">
                <a:latin typeface="Arial Narrow" panose="020B0606020202030204" pitchFamily="34" charset="0"/>
                <a:sym typeface="Symbol" panose="05050102010706020507" pitchFamily="18" charset="2"/>
              </a:rPr>
              <a:t>A. Israel</a:t>
            </a:r>
          </a:p>
          <a:p>
            <a:pPr algn="ctr"/>
            <a:r>
              <a:rPr lang="en-US" sz="1200" b="1" dirty="0">
                <a:latin typeface="Arial Narrow" panose="020B0606020202030204" pitchFamily="34" charset="0"/>
                <a:sym typeface="Symbol" panose="05050102010706020507" pitchFamily="18" charset="2"/>
              </a:rPr>
              <a:t>1 Call church</a:t>
            </a:r>
          </a:p>
        </p:txBody>
      </p:sp>
      <p:sp>
        <p:nvSpPr>
          <p:cNvPr id="171" name="TextBox 170">
            <a:extLst>
              <a:ext uri="{FF2B5EF4-FFF2-40B4-BE49-F238E27FC236}">
                <a16:creationId xmlns:a16="http://schemas.microsoft.com/office/drawing/2014/main" id="{A9F97BA4-61DB-46CC-AF75-2D50E0870FD9}"/>
              </a:ext>
            </a:extLst>
          </p:cNvPr>
          <p:cNvSpPr txBox="1"/>
          <p:nvPr/>
        </p:nvSpPr>
        <p:spPr>
          <a:xfrm>
            <a:off x="5271478" y="2527975"/>
            <a:ext cx="1610086" cy="461665"/>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Babylon</a:t>
            </a:r>
          </a:p>
          <a:p>
            <a:pPr algn="ctr"/>
            <a:r>
              <a:rPr lang="en-US" sz="1200" b="1" dirty="0">
                <a:latin typeface="Arial Narrow" panose="020B0606020202030204" pitchFamily="34" charset="0"/>
                <a:sym typeface="Symbol" panose="05050102010706020507" pitchFamily="18" charset="2"/>
              </a:rPr>
              <a:t>2 Calls church (P &amp; L)</a:t>
            </a:r>
          </a:p>
        </p:txBody>
      </p:sp>
      <p:sp>
        <p:nvSpPr>
          <p:cNvPr id="172" name="TextBox 171">
            <a:extLst>
              <a:ext uri="{FF2B5EF4-FFF2-40B4-BE49-F238E27FC236}">
                <a16:creationId xmlns:a16="http://schemas.microsoft.com/office/drawing/2014/main" id="{519FFAB3-ACDE-4B61-9E26-66BE0A5D848C}"/>
              </a:ext>
            </a:extLst>
          </p:cNvPr>
          <p:cNvSpPr txBox="1"/>
          <p:nvPr/>
        </p:nvSpPr>
        <p:spPr>
          <a:xfrm>
            <a:off x="7017645" y="2531030"/>
            <a:ext cx="1610086"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Rome</a:t>
            </a:r>
          </a:p>
          <a:p>
            <a:pPr algn="ctr"/>
            <a:r>
              <a:rPr lang="el-GR" sz="1200" b="1" dirty="0">
                <a:latin typeface="Arial Narrow" panose="020B0606020202030204" pitchFamily="34" charset="0"/>
                <a:sym typeface="Symbol" panose="05050102010706020507" pitchFamily="18" charset="2"/>
              </a:rPr>
              <a:t>Ω</a:t>
            </a:r>
            <a:r>
              <a:rPr lang="en-US" sz="1200" b="1" dirty="0">
                <a:latin typeface="Arial Narrow" panose="020B0606020202030204" pitchFamily="34" charset="0"/>
                <a:sym typeface="Symbol" panose="05050102010706020507" pitchFamily="18" charset="2"/>
              </a:rPr>
              <a:t>  A. Israel</a:t>
            </a:r>
          </a:p>
          <a:p>
            <a:pPr algn="ctr"/>
            <a:r>
              <a:rPr lang="en-US" sz="1200" b="1" dirty="0">
                <a:latin typeface="Arial Narrow" panose="020B0606020202030204" pitchFamily="34" charset="0"/>
                <a:sym typeface="Symbol" panose="05050102010706020507" pitchFamily="18" charset="2"/>
              </a:rPr>
              <a:t>2 Calls church</a:t>
            </a:r>
          </a:p>
        </p:txBody>
      </p:sp>
    </p:spTree>
    <p:extLst>
      <p:ext uri="{BB962C8B-B14F-4D97-AF65-F5344CB8AC3E}">
        <p14:creationId xmlns:p14="http://schemas.microsoft.com/office/powerpoint/2010/main" val="29809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11</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63761" y="329359"/>
            <a:ext cx="11464477" cy="2713500"/>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2019 to 2021 is our dispensation. She's listed six histories that we want to take to it. We dealt briefly with agriculture, with the revolutions, and the end of ancient Israel. We've understood the following from them:</a:t>
            </a:r>
          </a:p>
          <a:p>
            <a:pPr marL="285750" marR="0" indent="-285750">
              <a:lnSpc>
                <a:spcPct val="107000"/>
              </a:lnSpc>
              <a:spcBef>
                <a:spcPts val="0"/>
              </a:spcBef>
              <a:spcAft>
                <a:spcPts val="0"/>
              </a:spcAft>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took the pandemic from World War I</a:t>
            </a:r>
          </a:p>
          <a:p>
            <a:pPr marL="285750" marR="0" indent="-285750">
              <a:lnSpc>
                <a:spcPct val="107000"/>
              </a:lnSpc>
              <a:spcBef>
                <a:spcPts val="0"/>
              </a:spcBef>
              <a:spcAft>
                <a:spcPts val="0"/>
              </a:spcAft>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Agriculture: there's no new message</a:t>
            </a:r>
          </a:p>
          <a:p>
            <a:pPr marL="285750" marR="0" indent="-285750">
              <a:lnSpc>
                <a:spcPct val="107000"/>
              </a:lnSpc>
              <a:spcBef>
                <a:spcPts val="0"/>
              </a:spcBef>
              <a:spcAft>
                <a:spcPts val="0"/>
              </a:spcAft>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Revolutions: two sides coming into Concord not together but with their own ideology. It happened May to September 2020</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T</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hat waymark ended about one month ago and we looked at all the history that was composed of that waymark. </a:t>
            </a:r>
          </a:p>
          <a:p>
            <a:pPr marL="285750" marR="0" indent="-285750">
              <a:lnSpc>
                <a:spcPct val="107000"/>
              </a:lnSpc>
              <a:spcBef>
                <a:spcPts val="0"/>
              </a:spcBef>
              <a:spcAft>
                <a:spcPts val="0"/>
              </a:spcAft>
              <a:buFont typeface="Arial" panose="020B0604020202020204" pitchFamily="34" charset="0"/>
              <a:buChar char="•"/>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end of ancient Israel: we have the waymark of the Cross at 2019 then we have 40 days of reteaching. Then we have a separation at the Ascension, Angels come down with a message, the disciples go into the upper room, they put aside their differences and engage in organization.   Some people have asked what that experience is meant to be like.  What Elder Parminder shared a few weeks ago was that it depends upon us what that experience is like for us personally.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11</a:t>
            </a:fld>
            <a:endParaRPr lang="en-US" dirty="0"/>
          </a:p>
        </p:txBody>
      </p:sp>
      <p:sp>
        <p:nvSpPr>
          <p:cNvPr id="94" name="TextBox 93">
            <a:extLst>
              <a:ext uri="{FF2B5EF4-FFF2-40B4-BE49-F238E27FC236}">
                <a16:creationId xmlns:a16="http://schemas.microsoft.com/office/drawing/2014/main" id="{AD571253-02B6-49B6-9AED-A0819D37FA9C}"/>
              </a:ext>
            </a:extLst>
          </p:cNvPr>
          <p:cNvSpPr txBox="1"/>
          <p:nvPr/>
        </p:nvSpPr>
        <p:spPr>
          <a:xfrm>
            <a:off x="3567263" y="3782214"/>
            <a:ext cx="910794"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4022660" y="5118409"/>
            <a:ext cx="6680898"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4025111" y="4501565"/>
            <a:ext cx="0" cy="6223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6003167" y="4476820"/>
            <a:ext cx="0" cy="6223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703558" y="4466817"/>
            <a:ext cx="0" cy="6223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8468060" y="4476820"/>
            <a:ext cx="0" cy="6223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CAF9DD7-8C32-43B3-A907-96274E763047}"/>
              </a:ext>
            </a:extLst>
          </p:cNvPr>
          <p:cNvSpPr txBox="1"/>
          <p:nvPr/>
        </p:nvSpPr>
        <p:spPr>
          <a:xfrm>
            <a:off x="5431501" y="3776455"/>
            <a:ext cx="1300485"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75" name="TextBox 174">
            <a:extLst>
              <a:ext uri="{FF2B5EF4-FFF2-40B4-BE49-F238E27FC236}">
                <a16:creationId xmlns:a16="http://schemas.microsoft.com/office/drawing/2014/main" id="{9791F6CE-FB73-447F-B978-7305BFF48A16}"/>
              </a:ext>
            </a:extLst>
          </p:cNvPr>
          <p:cNvSpPr txBox="1"/>
          <p:nvPr/>
        </p:nvSpPr>
        <p:spPr>
          <a:xfrm>
            <a:off x="10053315" y="3781957"/>
            <a:ext cx="1300485"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3" name="Left Bracket 12">
            <a:extLst>
              <a:ext uri="{FF2B5EF4-FFF2-40B4-BE49-F238E27FC236}">
                <a16:creationId xmlns:a16="http://schemas.microsoft.com/office/drawing/2014/main" id="{502BC2A0-332A-4A0A-9A74-6110484FD220}"/>
              </a:ext>
            </a:extLst>
          </p:cNvPr>
          <p:cNvSpPr/>
          <p:nvPr/>
        </p:nvSpPr>
        <p:spPr>
          <a:xfrm rot="5400000">
            <a:off x="7125151" y="192292"/>
            <a:ext cx="475912" cy="668089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2E412208-C87B-43AA-9CD9-C4C679ED602C}"/>
              </a:ext>
            </a:extLst>
          </p:cNvPr>
          <p:cNvSpPr txBox="1"/>
          <p:nvPr/>
        </p:nvSpPr>
        <p:spPr>
          <a:xfrm>
            <a:off x="6245694" y="3283268"/>
            <a:ext cx="2617341"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sp>
        <p:nvSpPr>
          <p:cNvPr id="178" name="TextBox 177">
            <a:extLst>
              <a:ext uri="{FF2B5EF4-FFF2-40B4-BE49-F238E27FC236}">
                <a16:creationId xmlns:a16="http://schemas.microsoft.com/office/drawing/2014/main" id="{7472DE6D-BADE-43BE-AE65-F894DDEF5265}"/>
              </a:ext>
            </a:extLst>
          </p:cNvPr>
          <p:cNvSpPr txBox="1"/>
          <p:nvPr/>
        </p:nvSpPr>
        <p:spPr>
          <a:xfrm>
            <a:off x="3571078" y="5142001"/>
            <a:ext cx="1105641" cy="646331"/>
          </a:xfrm>
          <a:prstGeom prst="rect">
            <a:avLst/>
          </a:prstGeom>
          <a:noFill/>
        </p:spPr>
        <p:txBody>
          <a:bodyPr wrap="square" rtlCol="0">
            <a:spAutoFit/>
          </a:bodyPr>
          <a:lstStyle/>
          <a:p>
            <a:pPr algn="ctr"/>
            <a:r>
              <a:rPr lang="en-US" b="1" dirty="0">
                <a:latin typeface="Arial Narrow" panose="020B0606020202030204" pitchFamily="34" charset="0"/>
              </a:rPr>
              <a:t>Boston</a:t>
            </a:r>
          </a:p>
          <a:p>
            <a:pPr algn="ctr"/>
            <a:endParaRPr lang="en-US" b="1" dirty="0">
              <a:latin typeface="Arial Narrow" panose="020B0606020202030204" pitchFamily="34" charset="0"/>
            </a:endParaRPr>
          </a:p>
        </p:txBody>
      </p:sp>
      <p:sp>
        <p:nvSpPr>
          <p:cNvPr id="179" name="TextBox 178">
            <a:extLst>
              <a:ext uri="{FF2B5EF4-FFF2-40B4-BE49-F238E27FC236}">
                <a16:creationId xmlns:a16="http://schemas.microsoft.com/office/drawing/2014/main" id="{C5E91CB7-0DE5-4557-A1A6-ECF6A8319A63}"/>
              </a:ext>
            </a:extLst>
          </p:cNvPr>
          <p:cNvSpPr txBox="1"/>
          <p:nvPr/>
        </p:nvSpPr>
        <p:spPr>
          <a:xfrm>
            <a:off x="829764" y="3683942"/>
            <a:ext cx="2777239"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sp>
        <p:nvSpPr>
          <p:cNvPr id="180" name="TextBox 179">
            <a:extLst>
              <a:ext uri="{FF2B5EF4-FFF2-40B4-BE49-F238E27FC236}">
                <a16:creationId xmlns:a16="http://schemas.microsoft.com/office/drawing/2014/main" id="{B6B05998-263B-459B-A3D9-E512665E5CB2}"/>
              </a:ext>
            </a:extLst>
          </p:cNvPr>
          <p:cNvSpPr txBox="1"/>
          <p:nvPr/>
        </p:nvSpPr>
        <p:spPr>
          <a:xfrm>
            <a:off x="5477764" y="5142001"/>
            <a:ext cx="1105640"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81" name="TextBox 180">
            <a:extLst>
              <a:ext uri="{FF2B5EF4-FFF2-40B4-BE49-F238E27FC236}">
                <a16:creationId xmlns:a16="http://schemas.microsoft.com/office/drawing/2014/main" id="{0F113771-C964-435B-904F-379E4D3B454E}"/>
              </a:ext>
            </a:extLst>
          </p:cNvPr>
          <p:cNvSpPr txBox="1"/>
          <p:nvPr/>
        </p:nvSpPr>
        <p:spPr>
          <a:xfrm>
            <a:off x="7856763" y="5142001"/>
            <a:ext cx="1105640"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82" name="TextBox 181">
            <a:extLst>
              <a:ext uri="{FF2B5EF4-FFF2-40B4-BE49-F238E27FC236}">
                <a16:creationId xmlns:a16="http://schemas.microsoft.com/office/drawing/2014/main" id="{26419940-5D47-444E-B845-40A17E7CE3C4}"/>
              </a:ext>
            </a:extLst>
          </p:cNvPr>
          <p:cNvSpPr txBox="1"/>
          <p:nvPr/>
        </p:nvSpPr>
        <p:spPr>
          <a:xfrm>
            <a:off x="9324968" y="5134884"/>
            <a:ext cx="910794"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5" name="Straight Arrow Connector 14">
            <a:extLst>
              <a:ext uri="{FF2B5EF4-FFF2-40B4-BE49-F238E27FC236}">
                <a16:creationId xmlns:a16="http://schemas.microsoft.com/office/drawing/2014/main" id="{07CFE793-176C-4DD6-A499-F520386706FF}"/>
              </a:ext>
            </a:extLst>
          </p:cNvPr>
          <p:cNvCxnSpPr>
            <a:cxnSpLocks/>
          </p:cNvCxnSpPr>
          <p:nvPr/>
        </p:nvCxnSpPr>
        <p:spPr>
          <a:xfrm>
            <a:off x="10099578" y="5319550"/>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A2A34D02-8C12-448C-9DCE-B2169CA65D93}"/>
              </a:ext>
            </a:extLst>
          </p:cNvPr>
          <p:cNvCxnSpPr>
            <a:cxnSpLocks/>
          </p:cNvCxnSpPr>
          <p:nvPr/>
        </p:nvCxnSpPr>
        <p:spPr>
          <a:xfrm flipH="1">
            <a:off x="8909298" y="5326667"/>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B598080-F398-4EB9-B5C9-38F2C5F2B83F}"/>
              </a:ext>
            </a:extLst>
          </p:cNvPr>
          <p:cNvSpPr/>
          <p:nvPr/>
        </p:nvSpPr>
        <p:spPr>
          <a:xfrm>
            <a:off x="10651417" y="5188422"/>
            <a:ext cx="304799" cy="622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2A386FB-8361-4DA4-A885-0B79EDDEB669}"/>
              </a:ext>
            </a:extLst>
          </p:cNvPr>
          <p:cNvCxnSpPr/>
          <p:nvPr/>
        </p:nvCxnSpPr>
        <p:spPr>
          <a:xfrm>
            <a:off x="1247708" y="3890082"/>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539F710-2DA4-47E6-85B6-79E57A0B8DC4}"/>
              </a:ext>
            </a:extLst>
          </p:cNvPr>
          <p:cNvCxnSpPr/>
          <p:nvPr/>
        </p:nvCxnSpPr>
        <p:spPr>
          <a:xfrm>
            <a:off x="1249265" y="414060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5E0A86-B413-4B65-9D1E-D67B66D22C72}"/>
              </a:ext>
            </a:extLst>
          </p:cNvPr>
          <p:cNvCxnSpPr/>
          <p:nvPr/>
        </p:nvCxnSpPr>
        <p:spPr>
          <a:xfrm>
            <a:off x="1247708" y="43938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411DED81-6757-4267-B81C-7B5334013E1D}"/>
              </a:ext>
            </a:extLst>
          </p:cNvPr>
          <p:cNvSpPr txBox="1"/>
          <p:nvPr/>
        </p:nvSpPr>
        <p:spPr>
          <a:xfrm>
            <a:off x="4022658" y="4812134"/>
            <a:ext cx="799164"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189" name="Straight Connector 188">
            <a:extLst>
              <a:ext uri="{FF2B5EF4-FFF2-40B4-BE49-F238E27FC236}">
                <a16:creationId xmlns:a16="http://schemas.microsoft.com/office/drawing/2014/main" id="{2F38877C-B69F-4D6C-9273-9E1773C89AFC}"/>
              </a:ext>
            </a:extLst>
          </p:cNvPr>
          <p:cNvCxnSpPr>
            <a:cxnSpLocks/>
          </p:cNvCxnSpPr>
          <p:nvPr/>
        </p:nvCxnSpPr>
        <p:spPr>
          <a:xfrm flipH="1">
            <a:off x="4022658" y="6060076"/>
            <a:ext cx="6696141"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F83B453-ABD6-4624-9B85-16FED5D3FFE5}"/>
              </a:ext>
            </a:extLst>
          </p:cNvPr>
          <p:cNvCxnSpPr>
            <a:cxnSpLocks/>
          </p:cNvCxnSpPr>
          <p:nvPr/>
        </p:nvCxnSpPr>
        <p:spPr>
          <a:xfrm>
            <a:off x="6003167" y="5798635"/>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F37D53E9-FD31-4BC7-850E-ADF5CA0EA24A}"/>
              </a:ext>
            </a:extLst>
          </p:cNvPr>
          <p:cNvSpPr txBox="1"/>
          <p:nvPr/>
        </p:nvSpPr>
        <p:spPr>
          <a:xfrm rot="19822599">
            <a:off x="5563489" y="5489248"/>
            <a:ext cx="1083087" cy="276999"/>
          </a:xfrm>
          <a:prstGeom prst="rect">
            <a:avLst/>
          </a:prstGeom>
          <a:noFill/>
        </p:spPr>
        <p:txBody>
          <a:bodyPr wrap="square" rtlCol="0">
            <a:spAutoFit/>
          </a:bodyPr>
          <a:lstStyle/>
          <a:p>
            <a:pPr algn="ctr"/>
            <a:r>
              <a:rPr lang="en-US" sz="1200" dirty="0">
                <a:latin typeface="Arial Narrow" panose="020B0606020202030204" pitchFamily="34" charset="0"/>
              </a:rPr>
              <a:t>separation</a:t>
            </a:r>
          </a:p>
        </p:txBody>
      </p:sp>
      <p:cxnSp>
        <p:nvCxnSpPr>
          <p:cNvPr id="30" name="Straight Arrow Connector 29">
            <a:extLst>
              <a:ext uri="{FF2B5EF4-FFF2-40B4-BE49-F238E27FC236}">
                <a16:creationId xmlns:a16="http://schemas.microsoft.com/office/drawing/2014/main" id="{ED77AA5B-CD6A-431D-8ED4-BAA10B72AFD4}"/>
              </a:ext>
            </a:extLst>
          </p:cNvPr>
          <p:cNvCxnSpPr>
            <a:cxnSpLocks/>
          </p:cNvCxnSpPr>
          <p:nvPr/>
        </p:nvCxnSpPr>
        <p:spPr>
          <a:xfrm flipH="1">
            <a:off x="6105032" y="5627747"/>
            <a:ext cx="477349"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Left Bracket 192">
            <a:extLst>
              <a:ext uri="{FF2B5EF4-FFF2-40B4-BE49-F238E27FC236}">
                <a16:creationId xmlns:a16="http://schemas.microsoft.com/office/drawing/2014/main" id="{605D7936-2F7C-46F4-83E1-B66D62D9213B}"/>
              </a:ext>
            </a:extLst>
          </p:cNvPr>
          <p:cNvSpPr/>
          <p:nvPr/>
        </p:nvSpPr>
        <p:spPr>
          <a:xfrm rot="16200000">
            <a:off x="8123025" y="3863020"/>
            <a:ext cx="475912" cy="471562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TextBox 193">
            <a:extLst>
              <a:ext uri="{FF2B5EF4-FFF2-40B4-BE49-F238E27FC236}">
                <a16:creationId xmlns:a16="http://schemas.microsoft.com/office/drawing/2014/main" id="{67AEA152-6172-4CC3-AA39-EAC474E71192}"/>
              </a:ext>
            </a:extLst>
          </p:cNvPr>
          <p:cNvSpPr txBox="1"/>
          <p:nvPr/>
        </p:nvSpPr>
        <p:spPr>
          <a:xfrm>
            <a:off x="7159389" y="6077516"/>
            <a:ext cx="2617341"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95" name="Straight Connector 194">
            <a:extLst>
              <a:ext uri="{FF2B5EF4-FFF2-40B4-BE49-F238E27FC236}">
                <a16:creationId xmlns:a16="http://schemas.microsoft.com/office/drawing/2014/main" id="{9B6956FC-3107-48C8-BE9F-C5F907A071C5}"/>
              </a:ext>
            </a:extLst>
          </p:cNvPr>
          <p:cNvCxnSpPr>
            <a:cxnSpLocks/>
          </p:cNvCxnSpPr>
          <p:nvPr/>
        </p:nvCxnSpPr>
        <p:spPr>
          <a:xfrm>
            <a:off x="8468059" y="5776136"/>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8DE314-A1F9-4F5A-87DC-20AA00124441}"/>
              </a:ext>
            </a:extLst>
          </p:cNvPr>
          <p:cNvSpPr txBox="1"/>
          <p:nvPr/>
        </p:nvSpPr>
        <p:spPr>
          <a:xfrm>
            <a:off x="4273251" y="5806452"/>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37" name="TextBox 36">
            <a:extLst>
              <a:ext uri="{FF2B5EF4-FFF2-40B4-BE49-F238E27FC236}">
                <a16:creationId xmlns:a16="http://schemas.microsoft.com/office/drawing/2014/main" id="{D91A9231-2811-4DB7-989F-06E135BDE0EA}"/>
              </a:ext>
            </a:extLst>
          </p:cNvPr>
          <p:cNvSpPr txBox="1"/>
          <p:nvPr/>
        </p:nvSpPr>
        <p:spPr>
          <a:xfrm>
            <a:off x="4632911" y="5495307"/>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38" name="TextBox 37">
            <a:extLst>
              <a:ext uri="{FF2B5EF4-FFF2-40B4-BE49-F238E27FC236}">
                <a16:creationId xmlns:a16="http://schemas.microsoft.com/office/drawing/2014/main" id="{1DF00632-0861-4852-82E2-29AD05BD5133}"/>
              </a:ext>
            </a:extLst>
          </p:cNvPr>
          <p:cNvSpPr txBox="1"/>
          <p:nvPr/>
        </p:nvSpPr>
        <p:spPr>
          <a:xfrm>
            <a:off x="3781287" y="5472817"/>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4122338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12</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63761" y="329359"/>
            <a:ext cx="11464477"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was an increase of knowledge at Concord,  you decided your own participation in that.  You either followed with that increase of light or you didn't. If you didn't receive it, it can't impact you.  We don't just walk along this reform line and wait for things to impact us. It takes personal participation, personal effort to have personal success.  So, this upper, room your experience depends on yourself, whether or not you complied with the organization of the movement, put aside differences with brothers and sisters, come into unity on the message and the methodology that creates that message.  But it will not happen for everyone without their active participation in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Exeter the Holy Spirit was poured out and they finally understood in completeness the message that Christ had been teaching them for three and a half years. And they're ready to go to work at Panium.  So that is the end of ancient Israel.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12</a:t>
            </a:fld>
            <a:endParaRPr lang="en-US" dirty="0"/>
          </a:p>
        </p:txBody>
      </p:sp>
      <p:sp>
        <p:nvSpPr>
          <p:cNvPr id="94" name="TextBox 93">
            <a:extLst>
              <a:ext uri="{FF2B5EF4-FFF2-40B4-BE49-F238E27FC236}">
                <a16:creationId xmlns:a16="http://schemas.microsoft.com/office/drawing/2014/main" id="{AD571253-02B6-49B6-9AED-A0819D37FA9C}"/>
              </a:ext>
            </a:extLst>
          </p:cNvPr>
          <p:cNvSpPr txBox="1"/>
          <p:nvPr/>
        </p:nvSpPr>
        <p:spPr>
          <a:xfrm>
            <a:off x="3567263" y="3782214"/>
            <a:ext cx="910794"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4018843" y="441079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5996899" y="43968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697290" y="439119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8461792" y="43968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CAF9DD7-8C32-43B3-A907-96274E763047}"/>
              </a:ext>
            </a:extLst>
          </p:cNvPr>
          <p:cNvSpPr txBox="1"/>
          <p:nvPr/>
        </p:nvSpPr>
        <p:spPr>
          <a:xfrm>
            <a:off x="5431501" y="3776455"/>
            <a:ext cx="1300485"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75" name="TextBox 174">
            <a:extLst>
              <a:ext uri="{FF2B5EF4-FFF2-40B4-BE49-F238E27FC236}">
                <a16:creationId xmlns:a16="http://schemas.microsoft.com/office/drawing/2014/main" id="{9791F6CE-FB73-447F-B978-7305BFF48A16}"/>
              </a:ext>
            </a:extLst>
          </p:cNvPr>
          <p:cNvSpPr txBox="1"/>
          <p:nvPr/>
        </p:nvSpPr>
        <p:spPr>
          <a:xfrm>
            <a:off x="10053315" y="3781957"/>
            <a:ext cx="1300485"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3" name="Left Bracket 12">
            <a:extLst>
              <a:ext uri="{FF2B5EF4-FFF2-40B4-BE49-F238E27FC236}">
                <a16:creationId xmlns:a16="http://schemas.microsoft.com/office/drawing/2014/main" id="{502BC2A0-332A-4A0A-9A74-6110484FD220}"/>
              </a:ext>
            </a:extLst>
          </p:cNvPr>
          <p:cNvSpPr/>
          <p:nvPr/>
        </p:nvSpPr>
        <p:spPr>
          <a:xfrm rot="5400000">
            <a:off x="7125151" y="192292"/>
            <a:ext cx="475912" cy="668089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2E412208-C87B-43AA-9CD9-C4C679ED602C}"/>
              </a:ext>
            </a:extLst>
          </p:cNvPr>
          <p:cNvSpPr txBox="1"/>
          <p:nvPr/>
        </p:nvSpPr>
        <p:spPr>
          <a:xfrm>
            <a:off x="6245694" y="3283268"/>
            <a:ext cx="2617341"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sp>
        <p:nvSpPr>
          <p:cNvPr id="179" name="TextBox 178">
            <a:extLst>
              <a:ext uri="{FF2B5EF4-FFF2-40B4-BE49-F238E27FC236}">
                <a16:creationId xmlns:a16="http://schemas.microsoft.com/office/drawing/2014/main" id="{C5E91CB7-0DE5-4557-A1A6-ECF6A8319A63}"/>
              </a:ext>
            </a:extLst>
          </p:cNvPr>
          <p:cNvSpPr txBox="1"/>
          <p:nvPr/>
        </p:nvSpPr>
        <p:spPr>
          <a:xfrm>
            <a:off x="829765" y="3683942"/>
            <a:ext cx="1980384"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cxnSp>
        <p:nvCxnSpPr>
          <p:cNvPr id="22" name="Straight Connector 21">
            <a:extLst>
              <a:ext uri="{FF2B5EF4-FFF2-40B4-BE49-F238E27FC236}">
                <a16:creationId xmlns:a16="http://schemas.microsoft.com/office/drawing/2014/main" id="{F2A386FB-8361-4DA4-A885-0B79EDDEB669}"/>
              </a:ext>
            </a:extLst>
          </p:cNvPr>
          <p:cNvCxnSpPr/>
          <p:nvPr/>
        </p:nvCxnSpPr>
        <p:spPr>
          <a:xfrm>
            <a:off x="1247708" y="3890082"/>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539F710-2DA4-47E6-85B6-79E57A0B8DC4}"/>
              </a:ext>
            </a:extLst>
          </p:cNvPr>
          <p:cNvCxnSpPr/>
          <p:nvPr/>
        </p:nvCxnSpPr>
        <p:spPr>
          <a:xfrm>
            <a:off x="1249265" y="414060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5E0A86-B413-4B65-9D1E-D67B66D22C72}"/>
              </a:ext>
            </a:extLst>
          </p:cNvPr>
          <p:cNvCxnSpPr/>
          <p:nvPr/>
        </p:nvCxnSpPr>
        <p:spPr>
          <a:xfrm>
            <a:off x="1247708" y="43938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4018845" y="4745623"/>
            <a:ext cx="6680898"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7472DE6D-BADE-43BE-AE65-F894DDEF5265}"/>
              </a:ext>
            </a:extLst>
          </p:cNvPr>
          <p:cNvSpPr txBox="1"/>
          <p:nvPr/>
        </p:nvSpPr>
        <p:spPr>
          <a:xfrm>
            <a:off x="3567263" y="4769215"/>
            <a:ext cx="1105641"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80" name="TextBox 179">
            <a:extLst>
              <a:ext uri="{FF2B5EF4-FFF2-40B4-BE49-F238E27FC236}">
                <a16:creationId xmlns:a16="http://schemas.microsoft.com/office/drawing/2014/main" id="{B6B05998-263B-459B-A3D9-E512665E5CB2}"/>
              </a:ext>
            </a:extLst>
          </p:cNvPr>
          <p:cNvSpPr txBox="1"/>
          <p:nvPr/>
        </p:nvSpPr>
        <p:spPr>
          <a:xfrm>
            <a:off x="5473949" y="4769215"/>
            <a:ext cx="1105640"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81" name="TextBox 180">
            <a:extLst>
              <a:ext uri="{FF2B5EF4-FFF2-40B4-BE49-F238E27FC236}">
                <a16:creationId xmlns:a16="http://schemas.microsoft.com/office/drawing/2014/main" id="{0F113771-C964-435B-904F-379E4D3B454E}"/>
              </a:ext>
            </a:extLst>
          </p:cNvPr>
          <p:cNvSpPr txBox="1"/>
          <p:nvPr/>
        </p:nvSpPr>
        <p:spPr>
          <a:xfrm>
            <a:off x="7852948" y="4769215"/>
            <a:ext cx="1105640"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82" name="TextBox 181">
            <a:extLst>
              <a:ext uri="{FF2B5EF4-FFF2-40B4-BE49-F238E27FC236}">
                <a16:creationId xmlns:a16="http://schemas.microsoft.com/office/drawing/2014/main" id="{26419940-5D47-444E-B845-40A17E7CE3C4}"/>
              </a:ext>
            </a:extLst>
          </p:cNvPr>
          <p:cNvSpPr txBox="1"/>
          <p:nvPr/>
        </p:nvSpPr>
        <p:spPr>
          <a:xfrm>
            <a:off x="9321153" y="4762098"/>
            <a:ext cx="910794"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5" name="Straight Arrow Connector 14">
            <a:extLst>
              <a:ext uri="{FF2B5EF4-FFF2-40B4-BE49-F238E27FC236}">
                <a16:creationId xmlns:a16="http://schemas.microsoft.com/office/drawing/2014/main" id="{07CFE793-176C-4DD6-A499-F520386706FF}"/>
              </a:ext>
            </a:extLst>
          </p:cNvPr>
          <p:cNvCxnSpPr>
            <a:cxnSpLocks/>
          </p:cNvCxnSpPr>
          <p:nvPr/>
        </p:nvCxnSpPr>
        <p:spPr>
          <a:xfrm>
            <a:off x="10095763" y="4946764"/>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A2A34D02-8C12-448C-9DCE-B2169CA65D93}"/>
              </a:ext>
            </a:extLst>
          </p:cNvPr>
          <p:cNvCxnSpPr>
            <a:cxnSpLocks/>
          </p:cNvCxnSpPr>
          <p:nvPr/>
        </p:nvCxnSpPr>
        <p:spPr>
          <a:xfrm flipH="1">
            <a:off x="8905483" y="4953881"/>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B598080-F398-4EB9-B5C9-38F2C5F2B83F}"/>
              </a:ext>
            </a:extLst>
          </p:cNvPr>
          <p:cNvSpPr/>
          <p:nvPr/>
        </p:nvSpPr>
        <p:spPr>
          <a:xfrm>
            <a:off x="10656539" y="4817108"/>
            <a:ext cx="151573"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411DED81-6757-4267-B81C-7B5334013E1D}"/>
              </a:ext>
            </a:extLst>
          </p:cNvPr>
          <p:cNvSpPr txBox="1"/>
          <p:nvPr/>
        </p:nvSpPr>
        <p:spPr>
          <a:xfrm>
            <a:off x="4018843" y="4439348"/>
            <a:ext cx="799164"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189" name="Straight Connector 188">
            <a:extLst>
              <a:ext uri="{FF2B5EF4-FFF2-40B4-BE49-F238E27FC236}">
                <a16:creationId xmlns:a16="http://schemas.microsoft.com/office/drawing/2014/main" id="{2F38877C-B69F-4D6C-9273-9E1773C89AFC}"/>
              </a:ext>
            </a:extLst>
          </p:cNvPr>
          <p:cNvCxnSpPr>
            <a:cxnSpLocks/>
          </p:cNvCxnSpPr>
          <p:nvPr/>
        </p:nvCxnSpPr>
        <p:spPr>
          <a:xfrm flipH="1">
            <a:off x="4018844" y="5827221"/>
            <a:ext cx="6696141"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F83B453-ABD6-4624-9B85-16FED5D3FFE5}"/>
              </a:ext>
            </a:extLst>
          </p:cNvPr>
          <p:cNvCxnSpPr>
            <a:cxnSpLocks/>
          </p:cNvCxnSpPr>
          <p:nvPr/>
        </p:nvCxnSpPr>
        <p:spPr>
          <a:xfrm>
            <a:off x="5999353" y="5565780"/>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F37D53E9-FD31-4BC7-850E-ADF5CA0EA24A}"/>
              </a:ext>
            </a:extLst>
          </p:cNvPr>
          <p:cNvSpPr txBox="1"/>
          <p:nvPr/>
        </p:nvSpPr>
        <p:spPr>
          <a:xfrm rot="19822599">
            <a:off x="5559673" y="5101073"/>
            <a:ext cx="1083087"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30" name="Straight Arrow Connector 29">
            <a:extLst>
              <a:ext uri="{FF2B5EF4-FFF2-40B4-BE49-F238E27FC236}">
                <a16:creationId xmlns:a16="http://schemas.microsoft.com/office/drawing/2014/main" id="{ED77AA5B-CD6A-431D-8ED4-BAA10B72AFD4}"/>
              </a:ext>
            </a:extLst>
          </p:cNvPr>
          <p:cNvCxnSpPr>
            <a:cxnSpLocks/>
          </p:cNvCxnSpPr>
          <p:nvPr/>
        </p:nvCxnSpPr>
        <p:spPr>
          <a:xfrm flipH="1">
            <a:off x="6101218" y="5394892"/>
            <a:ext cx="477349"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Left Bracket 192">
            <a:extLst>
              <a:ext uri="{FF2B5EF4-FFF2-40B4-BE49-F238E27FC236}">
                <a16:creationId xmlns:a16="http://schemas.microsoft.com/office/drawing/2014/main" id="{605D7936-2F7C-46F4-83E1-B66D62D9213B}"/>
              </a:ext>
            </a:extLst>
          </p:cNvPr>
          <p:cNvSpPr/>
          <p:nvPr/>
        </p:nvSpPr>
        <p:spPr>
          <a:xfrm rot="16200000">
            <a:off x="8119211" y="3630165"/>
            <a:ext cx="475912" cy="471562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TextBox 193">
            <a:extLst>
              <a:ext uri="{FF2B5EF4-FFF2-40B4-BE49-F238E27FC236}">
                <a16:creationId xmlns:a16="http://schemas.microsoft.com/office/drawing/2014/main" id="{67AEA152-6172-4CC3-AA39-EAC474E71192}"/>
              </a:ext>
            </a:extLst>
          </p:cNvPr>
          <p:cNvSpPr txBox="1"/>
          <p:nvPr/>
        </p:nvSpPr>
        <p:spPr>
          <a:xfrm>
            <a:off x="7155575" y="5844661"/>
            <a:ext cx="2617341"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95" name="Straight Connector 194">
            <a:extLst>
              <a:ext uri="{FF2B5EF4-FFF2-40B4-BE49-F238E27FC236}">
                <a16:creationId xmlns:a16="http://schemas.microsoft.com/office/drawing/2014/main" id="{9B6956FC-3107-48C8-BE9F-C5F907A071C5}"/>
              </a:ext>
            </a:extLst>
          </p:cNvPr>
          <p:cNvCxnSpPr>
            <a:cxnSpLocks/>
          </p:cNvCxnSpPr>
          <p:nvPr/>
        </p:nvCxnSpPr>
        <p:spPr>
          <a:xfrm>
            <a:off x="8464245" y="5543281"/>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7636AE2-49D9-4B11-9CAD-98D7B6B8638E}"/>
              </a:ext>
            </a:extLst>
          </p:cNvPr>
          <p:cNvSpPr txBox="1"/>
          <p:nvPr/>
        </p:nvSpPr>
        <p:spPr>
          <a:xfrm>
            <a:off x="7999738" y="5086784"/>
            <a:ext cx="924108"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39" name="TextBox 38">
            <a:extLst>
              <a:ext uri="{FF2B5EF4-FFF2-40B4-BE49-F238E27FC236}">
                <a16:creationId xmlns:a16="http://schemas.microsoft.com/office/drawing/2014/main" id="{F1C4F143-CF16-4E5F-94F4-F1090C3CC194}"/>
              </a:ext>
            </a:extLst>
          </p:cNvPr>
          <p:cNvSpPr txBox="1"/>
          <p:nvPr/>
        </p:nvSpPr>
        <p:spPr>
          <a:xfrm>
            <a:off x="10367523" y="5430483"/>
            <a:ext cx="694917"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40" name="TextBox 39">
            <a:extLst>
              <a:ext uri="{FF2B5EF4-FFF2-40B4-BE49-F238E27FC236}">
                <a16:creationId xmlns:a16="http://schemas.microsoft.com/office/drawing/2014/main" id="{714D9606-E2FC-49BB-A29C-3FF4A938808A}"/>
              </a:ext>
            </a:extLst>
          </p:cNvPr>
          <p:cNvSpPr txBox="1"/>
          <p:nvPr/>
        </p:nvSpPr>
        <p:spPr>
          <a:xfrm>
            <a:off x="4440780" y="5462035"/>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41" name="TextBox 40">
            <a:extLst>
              <a:ext uri="{FF2B5EF4-FFF2-40B4-BE49-F238E27FC236}">
                <a16:creationId xmlns:a16="http://schemas.microsoft.com/office/drawing/2014/main" id="{66488375-2436-4E5A-A5F3-F8DE5819A74F}"/>
              </a:ext>
            </a:extLst>
          </p:cNvPr>
          <p:cNvSpPr txBox="1"/>
          <p:nvPr/>
        </p:nvSpPr>
        <p:spPr>
          <a:xfrm>
            <a:off x="4800440" y="5150890"/>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42" name="TextBox 41">
            <a:extLst>
              <a:ext uri="{FF2B5EF4-FFF2-40B4-BE49-F238E27FC236}">
                <a16:creationId xmlns:a16="http://schemas.microsoft.com/office/drawing/2014/main" id="{5B903F07-CBB4-4D09-BD66-C74FA3C31249}"/>
              </a:ext>
            </a:extLst>
          </p:cNvPr>
          <p:cNvSpPr txBox="1"/>
          <p:nvPr/>
        </p:nvSpPr>
        <p:spPr>
          <a:xfrm>
            <a:off x="3948816" y="5128400"/>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66655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13</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63761" y="329359"/>
            <a:ext cx="11464477"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Between the end of last year and May the messages of the Midnight Cry were retaught.  In May we began a study into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Some people are asking questions about the Sunday law. We hope that they have watched those presentations because like understanding 2014 it only grows stronger. Elder Tess is sorry if some people are missing that exciting experience.  She received an encouraging email during the week that was from a brother that always questioned the restraint of Islam at September 11th but stayed with this movement to find the answer to his questions. It's 19 years after that waymark and for him it only has grown stronger. But 19 years later he's still here to have that experience because of the faith in the message and the movement. Not all of our questions will be answered in the remainder of this study.  In fact, God never gives us 100% evidence, but He gives us enough to have an unshakable faith.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13</a:t>
            </a:fld>
            <a:endParaRPr lang="en-US" dirty="0"/>
          </a:p>
        </p:txBody>
      </p:sp>
      <p:sp>
        <p:nvSpPr>
          <p:cNvPr id="94" name="TextBox 93">
            <a:extLst>
              <a:ext uri="{FF2B5EF4-FFF2-40B4-BE49-F238E27FC236}">
                <a16:creationId xmlns:a16="http://schemas.microsoft.com/office/drawing/2014/main" id="{AD571253-02B6-49B6-9AED-A0819D37FA9C}"/>
              </a:ext>
            </a:extLst>
          </p:cNvPr>
          <p:cNvSpPr txBox="1"/>
          <p:nvPr/>
        </p:nvSpPr>
        <p:spPr>
          <a:xfrm>
            <a:off x="3567263" y="3782214"/>
            <a:ext cx="910794"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4018843" y="441079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5996899" y="43968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697290" y="439119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8461792" y="43968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CAF9DD7-8C32-43B3-A907-96274E763047}"/>
              </a:ext>
            </a:extLst>
          </p:cNvPr>
          <p:cNvSpPr txBox="1"/>
          <p:nvPr/>
        </p:nvSpPr>
        <p:spPr>
          <a:xfrm>
            <a:off x="5431501" y="3776455"/>
            <a:ext cx="1300485"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75" name="TextBox 174">
            <a:extLst>
              <a:ext uri="{FF2B5EF4-FFF2-40B4-BE49-F238E27FC236}">
                <a16:creationId xmlns:a16="http://schemas.microsoft.com/office/drawing/2014/main" id="{9791F6CE-FB73-447F-B978-7305BFF48A16}"/>
              </a:ext>
            </a:extLst>
          </p:cNvPr>
          <p:cNvSpPr txBox="1"/>
          <p:nvPr/>
        </p:nvSpPr>
        <p:spPr>
          <a:xfrm>
            <a:off x="10053315" y="3781957"/>
            <a:ext cx="1300485"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3" name="Left Bracket 12">
            <a:extLst>
              <a:ext uri="{FF2B5EF4-FFF2-40B4-BE49-F238E27FC236}">
                <a16:creationId xmlns:a16="http://schemas.microsoft.com/office/drawing/2014/main" id="{502BC2A0-332A-4A0A-9A74-6110484FD220}"/>
              </a:ext>
            </a:extLst>
          </p:cNvPr>
          <p:cNvSpPr/>
          <p:nvPr/>
        </p:nvSpPr>
        <p:spPr>
          <a:xfrm rot="5400000">
            <a:off x="7125151" y="192292"/>
            <a:ext cx="475912" cy="6680898"/>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2E412208-C87B-43AA-9CD9-C4C679ED602C}"/>
              </a:ext>
            </a:extLst>
          </p:cNvPr>
          <p:cNvSpPr txBox="1"/>
          <p:nvPr/>
        </p:nvSpPr>
        <p:spPr>
          <a:xfrm>
            <a:off x="6245694" y="3283268"/>
            <a:ext cx="2617341"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sp>
        <p:nvSpPr>
          <p:cNvPr id="179" name="TextBox 178">
            <a:extLst>
              <a:ext uri="{FF2B5EF4-FFF2-40B4-BE49-F238E27FC236}">
                <a16:creationId xmlns:a16="http://schemas.microsoft.com/office/drawing/2014/main" id="{C5E91CB7-0DE5-4557-A1A6-ECF6A8319A63}"/>
              </a:ext>
            </a:extLst>
          </p:cNvPr>
          <p:cNvSpPr txBox="1"/>
          <p:nvPr/>
        </p:nvSpPr>
        <p:spPr>
          <a:xfrm>
            <a:off x="829765" y="3683942"/>
            <a:ext cx="1980384"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cxnSp>
        <p:nvCxnSpPr>
          <p:cNvPr id="22" name="Straight Connector 21">
            <a:extLst>
              <a:ext uri="{FF2B5EF4-FFF2-40B4-BE49-F238E27FC236}">
                <a16:creationId xmlns:a16="http://schemas.microsoft.com/office/drawing/2014/main" id="{F2A386FB-8361-4DA4-A885-0B79EDDEB669}"/>
              </a:ext>
            </a:extLst>
          </p:cNvPr>
          <p:cNvCxnSpPr/>
          <p:nvPr/>
        </p:nvCxnSpPr>
        <p:spPr>
          <a:xfrm>
            <a:off x="1247708" y="3890082"/>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539F710-2DA4-47E6-85B6-79E57A0B8DC4}"/>
              </a:ext>
            </a:extLst>
          </p:cNvPr>
          <p:cNvCxnSpPr/>
          <p:nvPr/>
        </p:nvCxnSpPr>
        <p:spPr>
          <a:xfrm>
            <a:off x="1249265" y="414060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8D5E0A86-B413-4B65-9D1E-D67B66D22C72}"/>
              </a:ext>
            </a:extLst>
          </p:cNvPr>
          <p:cNvCxnSpPr/>
          <p:nvPr/>
        </p:nvCxnSpPr>
        <p:spPr>
          <a:xfrm>
            <a:off x="1247708" y="43938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4018845" y="4745623"/>
            <a:ext cx="6680898"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7472DE6D-BADE-43BE-AE65-F894DDEF5265}"/>
              </a:ext>
            </a:extLst>
          </p:cNvPr>
          <p:cNvSpPr txBox="1"/>
          <p:nvPr/>
        </p:nvSpPr>
        <p:spPr>
          <a:xfrm>
            <a:off x="3567263" y="4769215"/>
            <a:ext cx="1105641"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80" name="TextBox 179">
            <a:extLst>
              <a:ext uri="{FF2B5EF4-FFF2-40B4-BE49-F238E27FC236}">
                <a16:creationId xmlns:a16="http://schemas.microsoft.com/office/drawing/2014/main" id="{B6B05998-263B-459B-A3D9-E512665E5CB2}"/>
              </a:ext>
            </a:extLst>
          </p:cNvPr>
          <p:cNvSpPr txBox="1"/>
          <p:nvPr/>
        </p:nvSpPr>
        <p:spPr>
          <a:xfrm>
            <a:off x="5473949" y="4769215"/>
            <a:ext cx="1105640"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81" name="TextBox 180">
            <a:extLst>
              <a:ext uri="{FF2B5EF4-FFF2-40B4-BE49-F238E27FC236}">
                <a16:creationId xmlns:a16="http://schemas.microsoft.com/office/drawing/2014/main" id="{0F113771-C964-435B-904F-379E4D3B454E}"/>
              </a:ext>
            </a:extLst>
          </p:cNvPr>
          <p:cNvSpPr txBox="1"/>
          <p:nvPr/>
        </p:nvSpPr>
        <p:spPr>
          <a:xfrm>
            <a:off x="7852948" y="4769215"/>
            <a:ext cx="1105640"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82" name="TextBox 181">
            <a:extLst>
              <a:ext uri="{FF2B5EF4-FFF2-40B4-BE49-F238E27FC236}">
                <a16:creationId xmlns:a16="http://schemas.microsoft.com/office/drawing/2014/main" id="{26419940-5D47-444E-B845-40A17E7CE3C4}"/>
              </a:ext>
            </a:extLst>
          </p:cNvPr>
          <p:cNvSpPr txBox="1"/>
          <p:nvPr/>
        </p:nvSpPr>
        <p:spPr>
          <a:xfrm>
            <a:off x="9321153" y="4762098"/>
            <a:ext cx="910794"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5" name="Straight Arrow Connector 14">
            <a:extLst>
              <a:ext uri="{FF2B5EF4-FFF2-40B4-BE49-F238E27FC236}">
                <a16:creationId xmlns:a16="http://schemas.microsoft.com/office/drawing/2014/main" id="{07CFE793-176C-4DD6-A499-F520386706FF}"/>
              </a:ext>
            </a:extLst>
          </p:cNvPr>
          <p:cNvCxnSpPr>
            <a:cxnSpLocks/>
          </p:cNvCxnSpPr>
          <p:nvPr/>
        </p:nvCxnSpPr>
        <p:spPr>
          <a:xfrm>
            <a:off x="10095763" y="4946764"/>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A2A34D02-8C12-448C-9DCE-B2169CA65D93}"/>
              </a:ext>
            </a:extLst>
          </p:cNvPr>
          <p:cNvCxnSpPr>
            <a:cxnSpLocks/>
          </p:cNvCxnSpPr>
          <p:nvPr/>
        </p:nvCxnSpPr>
        <p:spPr>
          <a:xfrm flipH="1">
            <a:off x="8905483" y="4953881"/>
            <a:ext cx="42418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B598080-F398-4EB9-B5C9-38F2C5F2B83F}"/>
              </a:ext>
            </a:extLst>
          </p:cNvPr>
          <p:cNvSpPr/>
          <p:nvPr/>
        </p:nvSpPr>
        <p:spPr>
          <a:xfrm>
            <a:off x="10656539" y="4817108"/>
            <a:ext cx="151573"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411DED81-6757-4267-B81C-7B5334013E1D}"/>
              </a:ext>
            </a:extLst>
          </p:cNvPr>
          <p:cNvSpPr txBox="1"/>
          <p:nvPr/>
        </p:nvSpPr>
        <p:spPr>
          <a:xfrm>
            <a:off x="4018843" y="4439348"/>
            <a:ext cx="799164"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189" name="Straight Connector 188">
            <a:extLst>
              <a:ext uri="{FF2B5EF4-FFF2-40B4-BE49-F238E27FC236}">
                <a16:creationId xmlns:a16="http://schemas.microsoft.com/office/drawing/2014/main" id="{2F38877C-B69F-4D6C-9273-9E1773C89AFC}"/>
              </a:ext>
            </a:extLst>
          </p:cNvPr>
          <p:cNvCxnSpPr>
            <a:cxnSpLocks/>
          </p:cNvCxnSpPr>
          <p:nvPr/>
        </p:nvCxnSpPr>
        <p:spPr>
          <a:xfrm flipH="1">
            <a:off x="4018844" y="5827221"/>
            <a:ext cx="6696141"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F83B453-ABD6-4624-9B85-16FED5D3FFE5}"/>
              </a:ext>
            </a:extLst>
          </p:cNvPr>
          <p:cNvCxnSpPr>
            <a:cxnSpLocks/>
          </p:cNvCxnSpPr>
          <p:nvPr/>
        </p:nvCxnSpPr>
        <p:spPr>
          <a:xfrm>
            <a:off x="5999353" y="5565780"/>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F37D53E9-FD31-4BC7-850E-ADF5CA0EA24A}"/>
              </a:ext>
            </a:extLst>
          </p:cNvPr>
          <p:cNvSpPr txBox="1"/>
          <p:nvPr/>
        </p:nvSpPr>
        <p:spPr>
          <a:xfrm rot="19822599">
            <a:off x="5559673" y="5101073"/>
            <a:ext cx="1083087"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30" name="Straight Arrow Connector 29">
            <a:extLst>
              <a:ext uri="{FF2B5EF4-FFF2-40B4-BE49-F238E27FC236}">
                <a16:creationId xmlns:a16="http://schemas.microsoft.com/office/drawing/2014/main" id="{ED77AA5B-CD6A-431D-8ED4-BAA10B72AFD4}"/>
              </a:ext>
            </a:extLst>
          </p:cNvPr>
          <p:cNvCxnSpPr>
            <a:cxnSpLocks/>
          </p:cNvCxnSpPr>
          <p:nvPr/>
        </p:nvCxnSpPr>
        <p:spPr>
          <a:xfrm flipH="1">
            <a:off x="6101218" y="5394892"/>
            <a:ext cx="477349"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Left Bracket 192">
            <a:extLst>
              <a:ext uri="{FF2B5EF4-FFF2-40B4-BE49-F238E27FC236}">
                <a16:creationId xmlns:a16="http://schemas.microsoft.com/office/drawing/2014/main" id="{605D7936-2F7C-46F4-83E1-B66D62D9213B}"/>
              </a:ext>
            </a:extLst>
          </p:cNvPr>
          <p:cNvSpPr/>
          <p:nvPr/>
        </p:nvSpPr>
        <p:spPr>
          <a:xfrm rot="16200000">
            <a:off x="8119211" y="3630165"/>
            <a:ext cx="475912" cy="4715629"/>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TextBox 193">
            <a:extLst>
              <a:ext uri="{FF2B5EF4-FFF2-40B4-BE49-F238E27FC236}">
                <a16:creationId xmlns:a16="http://schemas.microsoft.com/office/drawing/2014/main" id="{67AEA152-6172-4CC3-AA39-EAC474E71192}"/>
              </a:ext>
            </a:extLst>
          </p:cNvPr>
          <p:cNvSpPr txBox="1"/>
          <p:nvPr/>
        </p:nvSpPr>
        <p:spPr>
          <a:xfrm>
            <a:off x="7155575" y="5844661"/>
            <a:ext cx="2617341"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95" name="Straight Connector 194">
            <a:extLst>
              <a:ext uri="{FF2B5EF4-FFF2-40B4-BE49-F238E27FC236}">
                <a16:creationId xmlns:a16="http://schemas.microsoft.com/office/drawing/2014/main" id="{9B6956FC-3107-48C8-BE9F-C5F907A071C5}"/>
              </a:ext>
            </a:extLst>
          </p:cNvPr>
          <p:cNvCxnSpPr>
            <a:cxnSpLocks/>
          </p:cNvCxnSpPr>
          <p:nvPr/>
        </p:nvCxnSpPr>
        <p:spPr>
          <a:xfrm>
            <a:off x="8464245" y="5543281"/>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7636AE2-49D9-4B11-9CAD-98D7B6B8638E}"/>
              </a:ext>
            </a:extLst>
          </p:cNvPr>
          <p:cNvSpPr txBox="1"/>
          <p:nvPr/>
        </p:nvSpPr>
        <p:spPr>
          <a:xfrm>
            <a:off x="7999738" y="5086784"/>
            <a:ext cx="924108"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39" name="TextBox 38">
            <a:extLst>
              <a:ext uri="{FF2B5EF4-FFF2-40B4-BE49-F238E27FC236}">
                <a16:creationId xmlns:a16="http://schemas.microsoft.com/office/drawing/2014/main" id="{F1C4F143-CF16-4E5F-94F4-F1090C3CC194}"/>
              </a:ext>
            </a:extLst>
          </p:cNvPr>
          <p:cNvSpPr txBox="1"/>
          <p:nvPr/>
        </p:nvSpPr>
        <p:spPr>
          <a:xfrm>
            <a:off x="10367523" y="5430483"/>
            <a:ext cx="694917"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40" name="TextBox 39">
            <a:extLst>
              <a:ext uri="{FF2B5EF4-FFF2-40B4-BE49-F238E27FC236}">
                <a16:creationId xmlns:a16="http://schemas.microsoft.com/office/drawing/2014/main" id="{2006F5BB-5A8A-4FA1-A4D7-0B742905E0F2}"/>
              </a:ext>
            </a:extLst>
          </p:cNvPr>
          <p:cNvSpPr txBox="1"/>
          <p:nvPr/>
        </p:nvSpPr>
        <p:spPr>
          <a:xfrm>
            <a:off x="4402170" y="5479691"/>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41" name="TextBox 40">
            <a:extLst>
              <a:ext uri="{FF2B5EF4-FFF2-40B4-BE49-F238E27FC236}">
                <a16:creationId xmlns:a16="http://schemas.microsoft.com/office/drawing/2014/main" id="{F2F093B4-C591-4357-919B-08DC6C6AC946}"/>
              </a:ext>
            </a:extLst>
          </p:cNvPr>
          <p:cNvSpPr txBox="1"/>
          <p:nvPr/>
        </p:nvSpPr>
        <p:spPr>
          <a:xfrm>
            <a:off x="4761830" y="5168546"/>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42" name="TextBox 41">
            <a:extLst>
              <a:ext uri="{FF2B5EF4-FFF2-40B4-BE49-F238E27FC236}">
                <a16:creationId xmlns:a16="http://schemas.microsoft.com/office/drawing/2014/main" id="{8F6C3AD5-0B90-4F3A-84C8-BB1DD8F8F73B}"/>
              </a:ext>
            </a:extLst>
          </p:cNvPr>
          <p:cNvSpPr txBox="1"/>
          <p:nvPr/>
        </p:nvSpPr>
        <p:spPr>
          <a:xfrm>
            <a:off x="3910206" y="5146056"/>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35224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14</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699438" y="698691"/>
            <a:ext cx="3446300" cy="5411738"/>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The</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beginning of modern Israel, we are addressing 1844 to 1850.   We discussed the external events.  1844 was all about the annexation of Texas. Just a couple of weeks after October 22, associated with that waymark is their presidential election when they make the wrong decision. 1845 they annex Texas. 1846 begins the Mexican American War over Texas. That war ends in 1848 which sparks the inevitable debate in Congress about slave territories, leading directly to the 1850 Compromise. The fugitive slave act was just one part of that compromise, but it involved the adding of California as a free state, Texas as a slave state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6688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14</a:t>
            </a:fld>
            <a:endParaRPr lang="en-US" dirty="0"/>
          </a:p>
        </p:txBody>
      </p:sp>
      <p:sp>
        <p:nvSpPr>
          <p:cNvPr id="94" name="TextBox 93">
            <a:extLst>
              <a:ext uri="{FF2B5EF4-FFF2-40B4-BE49-F238E27FC236}">
                <a16:creationId xmlns:a16="http://schemas.microsoft.com/office/drawing/2014/main" id="{AD571253-02B6-49B6-9AED-A0819D37FA9C}"/>
              </a:ext>
            </a:extLst>
          </p:cNvPr>
          <p:cNvSpPr txBox="1"/>
          <p:nvPr/>
        </p:nvSpPr>
        <p:spPr>
          <a:xfrm>
            <a:off x="5130800" y="828305"/>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5556266" y="14568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7419935" y="14429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1848513" y="143729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9742289" y="14429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1CAF9DD7-8C32-43B3-A907-96274E763047}"/>
              </a:ext>
            </a:extLst>
          </p:cNvPr>
          <p:cNvSpPr txBox="1"/>
          <p:nvPr/>
        </p:nvSpPr>
        <p:spPr>
          <a:xfrm>
            <a:off x="6887233" y="822546"/>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75" name="TextBox 174">
            <a:extLst>
              <a:ext uri="{FF2B5EF4-FFF2-40B4-BE49-F238E27FC236}">
                <a16:creationId xmlns:a16="http://schemas.microsoft.com/office/drawing/2014/main" id="{9791F6CE-FB73-447F-B978-7305BFF48A16}"/>
              </a:ext>
            </a:extLst>
          </p:cNvPr>
          <p:cNvSpPr txBox="1"/>
          <p:nvPr/>
        </p:nvSpPr>
        <p:spPr>
          <a:xfrm>
            <a:off x="11241777" y="828048"/>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3" name="Left Bracket 12">
            <a:extLst>
              <a:ext uri="{FF2B5EF4-FFF2-40B4-BE49-F238E27FC236}">
                <a16:creationId xmlns:a16="http://schemas.microsoft.com/office/drawing/2014/main" id="{502BC2A0-332A-4A0A-9A74-6110484FD220}"/>
              </a:ext>
            </a:extLst>
          </p:cNvPr>
          <p:cNvSpPr/>
          <p:nvPr/>
        </p:nvSpPr>
        <p:spPr>
          <a:xfrm rot="5400000">
            <a:off x="8469182" y="-2568446"/>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7" name="TextBox 176">
            <a:extLst>
              <a:ext uri="{FF2B5EF4-FFF2-40B4-BE49-F238E27FC236}">
                <a16:creationId xmlns:a16="http://schemas.microsoft.com/office/drawing/2014/main" id="{2E412208-C87B-43AA-9CD9-C4C679ED602C}"/>
              </a:ext>
            </a:extLst>
          </p:cNvPr>
          <p:cNvSpPr txBox="1"/>
          <p:nvPr/>
        </p:nvSpPr>
        <p:spPr>
          <a:xfrm>
            <a:off x="7654343" y="329359"/>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5556268" y="1791714"/>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7472DE6D-BADE-43BE-AE65-F894DDEF5265}"/>
              </a:ext>
            </a:extLst>
          </p:cNvPr>
          <p:cNvSpPr txBox="1"/>
          <p:nvPr/>
        </p:nvSpPr>
        <p:spPr>
          <a:xfrm>
            <a:off x="5130800" y="1815306"/>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80" name="TextBox 179">
            <a:extLst>
              <a:ext uri="{FF2B5EF4-FFF2-40B4-BE49-F238E27FC236}">
                <a16:creationId xmlns:a16="http://schemas.microsoft.com/office/drawing/2014/main" id="{B6B05998-263B-459B-A3D9-E512665E5CB2}"/>
              </a:ext>
            </a:extLst>
          </p:cNvPr>
          <p:cNvSpPr txBox="1"/>
          <p:nvPr/>
        </p:nvSpPr>
        <p:spPr>
          <a:xfrm>
            <a:off x="6927226" y="1815306"/>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81" name="TextBox 180">
            <a:extLst>
              <a:ext uri="{FF2B5EF4-FFF2-40B4-BE49-F238E27FC236}">
                <a16:creationId xmlns:a16="http://schemas.microsoft.com/office/drawing/2014/main" id="{0F113771-C964-435B-904F-379E4D3B454E}"/>
              </a:ext>
            </a:extLst>
          </p:cNvPr>
          <p:cNvSpPr txBox="1"/>
          <p:nvPr/>
        </p:nvSpPr>
        <p:spPr>
          <a:xfrm>
            <a:off x="9168653" y="1815306"/>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82" name="TextBox 181">
            <a:extLst>
              <a:ext uri="{FF2B5EF4-FFF2-40B4-BE49-F238E27FC236}">
                <a16:creationId xmlns:a16="http://schemas.microsoft.com/office/drawing/2014/main" id="{26419940-5D47-444E-B845-40A17E7CE3C4}"/>
              </a:ext>
            </a:extLst>
          </p:cNvPr>
          <p:cNvSpPr txBox="1"/>
          <p:nvPr/>
        </p:nvSpPr>
        <p:spPr>
          <a:xfrm>
            <a:off x="10551955" y="1808189"/>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5" name="Straight Arrow Connector 14">
            <a:extLst>
              <a:ext uri="{FF2B5EF4-FFF2-40B4-BE49-F238E27FC236}">
                <a16:creationId xmlns:a16="http://schemas.microsoft.com/office/drawing/2014/main" id="{07CFE793-176C-4DD6-A499-F520386706FF}"/>
              </a:ext>
            </a:extLst>
          </p:cNvPr>
          <p:cNvCxnSpPr>
            <a:cxnSpLocks/>
          </p:cNvCxnSpPr>
          <p:nvPr/>
        </p:nvCxnSpPr>
        <p:spPr>
          <a:xfrm>
            <a:off x="11281771" y="1992855"/>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A2A34D02-8C12-448C-9DCE-B2169CA65D93}"/>
              </a:ext>
            </a:extLst>
          </p:cNvPr>
          <p:cNvCxnSpPr>
            <a:cxnSpLocks/>
          </p:cNvCxnSpPr>
          <p:nvPr/>
        </p:nvCxnSpPr>
        <p:spPr>
          <a:xfrm flipH="1">
            <a:off x="10160322" y="1999972"/>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B598080-F398-4EB9-B5C9-38F2C5F2B83F}"/>
              </a:ext>
            </a:extLst>
          </p:cNvPr>
          <p:cNvSpPr/>
          <p:nvPr/>
        </p:nvSpPr>
        <p:spPr>
          <a:xfrm>
            <a:off x="11810118" y="1863199"/>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extBox 186">
            <a:extLst>
              <a:ext uri="{FF2B5EF4-FFF2-40B4-BE49-F238E27FC236}">
                <a16:creationId xmlns:a16="http://schemas.microsoft.com/office/drawing/2014/main" id="{411DED81-6757-4267-B81C-7B5334013E1D}"/>
              </a:ext>
            </a:extLst>
          </p:cNvPr>
          <p:cNvSpPr txBox="1"/>
          <p:nvPr/>
        </p:nvSpPr>
        <p:spPr>
          <a:xfrm>
            <a:off x="5556266" y="1485439"/>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189" name="Straight Connector 188">
            <a:extLst>
              <a:ext uri="{FF2B5EF4-FFF2-40B4-BE49-F238E27FC236}">
                <a16:creationId xmlns:a16="http://schemas.microsoft.com/office/drawing/2014/main" id="{2F38877C-B69F-4D6C-9273-9E1773C89AFC}"/>
              </a:ext>
            </a:extLst>
          </p:cNvPr>
          <p:cNvCxnSpPr>
            <a:cxnSpLocks/>
          </p:cNvCxnSpPr>
          <p:nvPr/>
        </p:nvCxnSpPr>
        <p:spPr>
          <a:xfrm flipH="1">
            <a:off x="5556267" y="2873312"/>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9F83B453-ABD6-4624-9B85-16FED5D3FFE5}"/>
              </a:ext>
            </a:extLst>
          </p:cNvPr>
          <p:cNvCxnSpPr>
            <a:cxnSpLocks/>
          </p:cNvCxnSpPr>
          <p:nvPr/>
        </p:nvCxnSpPr>
        <p:spPr>
          <a:xfrm>
            <a:off x="7422247" y="2611871"/>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F37D53E9-FD31-4BC7-850E-ADF5CA0EA24A}"/>
              </a:ext>
            </a:extLst>
          </p:cNvPr>
          <p:cNvSpPr txBox="1"/>
          <p:nvPr/>
        </p:nvSpPr>
        <p:spPr>
          <a:xfrm rot="19822599">
            <a:off x="7007993" y="2147164"/>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30" name="Straight Arrow Connector 29">
            <a:extLst>
              <a:ext uri="{FF2B5EF4-FFF2-40B4-BE49-F238E27FC236}">
                <a16:creationId xmlns:a16="http://schemas.microsoft.com/office/drawing/2014/main" id="{ED77AA5B-CD6A-431D-8ED4-BAA10B72AFD4}"/>
              </a:ext>
            </a:extLst>
          </p:cNvPr>
          <p:cNvCxnSpPr>
            <a:cxnSpLocks/>
          </p:cNvCxnSpPr>
          <p:nvPr/>
        </p:nvCxnSpPr>
        <p:spPr>
          <a:xfrm flipH="1">
            <a:off x="7518222" y="2440983"/>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3" name="Left Bracket 192">
            <a:extLst>
              <a:ext uri="{FF2B5EF4-FFF2-40B4-BE49-F238E27FC236}">
                <a16:creationId xmlns:a16="http://schemas.microsoft.com/office/drawing/2014/main" id="{605D7936-2F7C-46F4-83E1-B66D62D9213B}"/>
              </a:ext>
            </a:extLst>
          </p:cNvPr>
          <p:cNvSpPr/>
          <p:nvPr/>
        </p:nvSpPr>
        <p:spPr>
          <a:xfrm rot="16200000">
            <a:off x="9405758" y="812603"/>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4" name="TextBox 193">
            <a:extLst>
              <a:ext uri="{FF2B5EF4-FFF2-40B4-BE49-F238E27FC236}">
                <a16:creationId xmlns:a16="http://schemas.microsoft.com/office/drawing/2014/main" id="{67AEA152-6172-4CC3-AA39-EAC474E71192}"/>
              </a:ext>
            </a:extLst>
          </p:cNvPr>
          <p:cNvSpPr txBox="1"/>
          <p:nvPr/>
        </p:nvSpPr>
        <p:spPr>
          <a:xfrm>
            <a:off x="8511607" y="2890752"/>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95" name="Straight Connector 194">
            <a:extLst>
              <a:ext uri="{FF2B5EF4-FFF2-40B4-BE49-F238E27FC236}">
                <a16:creationId xmlns:a16="http://schemas.microsoft.com/office/drawing/2014/main" id="{9B6956FC-3107-48C8-BE9F-C5F907A071C5}"/>
              </a:ext>
            </a:extLst>
          </p:cNvPr>
          <p:cNvCxnSpPr>
            <a:cxnSpLocks/>
          </p:cNvCxnSpPr>
          <p:nvPr/>
        </p:nvCxnSpPr>
        <p:spPr>
          <a:xfrm>
            <a:off x="9744600" y="2589372"/>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7636AE2-49D9-4B11-9CAD-98D7B6B8638E}"/>
              </a:ext>
            </a:extLst>
          </p:cNvPr>
          <p:cNvSpPr txBox="1"/>
          <p:nvPr/>
        </p:nvSpPr>
        <p:spPr>
          <a:xfrm>
            <a:off x="9270994" y="2143097"/>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39" name="TextBox 38">
            <a:extLst>
              <a:ext uri="{FF2B5EF4-FFF2-40B4-BE49-F238E27FC236}">
                <a16:creationId xmlns:a16="http://schemas.microsoft.com/office/drawing/2014/main" id="{F1C4F143-CF16-4E5F-94F4-F1090C3CC194}"/>
              </a:ext>
            </a:extLst>
          </p:cNvPr>
          <p:cNvSpPr txBox="1"/>
          <p:nvPr/>
        </p:nvSpPr>
        <p:spPr>
          <a:xfrm>
            <a:off x="11537815" y="2476574"/>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cxnSp>
        <p:nvCxnSpPr>
          <p:cNvPr id="40" name="Straight Connector 39">
            <a:extLst>
              <a:ext uri="{FF2B5EF4-FFF2-40B4-BE49-F238E27FC236}">
                <a16:creationId xmlns:a16="http://schemas.microsoft.com/office/drawing/2014/main" id="{B6298748-4B61-463E-ABF4-7EBA3C1488C6}"/>
              </a:ext>
            </a:extLst>
          </p:cNvPr>
          <p:cNvCxnSpPr>
            <a:cxnSpLocks/>
          </p:cNvCxnSpPr>
          <p:nvPr/>
        </p:nvCxnSpPr>
        <p:spPr>
          <a:xfrm>
            <a:off x="5570623" y="484628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0D31CD-E6D1-422B-8093-73D08599355E}"/>
              </a:ext>
            </a:extLst>
          </p:cNvPr>
          <p:cNvCxnSpPr>
            <a:cxnSpLocks/>
          </p:cNvCxnSpPr>
          <p:nvPr/>
        </p:nvCxnSpPr>
        <p:spPr>
          <a:xfrm>
            <a:off x="7434292" y="48323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5190D8-7433-4027-AB5A-22EEB546AA2C}"/>
              </a:ext>
            </a:extLst>
          </p:cNvPr>
          <p:cNvCxnSpPr>
            <a:cxnSpLocks/>
          </p:cNvCxnSpPr>
          <p:nvPr/>
        </p:nvCxnSpPr>
        <p:spPr>
          <a:xfrm>
            <a:off x="11862870" y="482669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7AD1EB-92FB-42C4-82D3-17482045F549}"/>
              </a:ext>
            </a:extLst>
          </p:cNvPr>
          <p:cNvCxnSpPr>
            <a:cxnSpLocks/>
          </p:cNvCxnSpPr>
          <p:nvPr/>
        </p:nvCxnSpPr>
        <p:spPr>
          <a:xfrm>
            <a:off x="9756646" y="48323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F9E30C-60EB-46A8-9A9E-019D0D66D7B2}"/>
              </a:ext>
            </a:extLst>
          </p:cNvPr>
          <p:cNvCxnSpPr>
            <a:cxnSpLocks/>
          </p:cNvCxnSpPr>
          <p:nvPr/>
        </p:nvCxnSpPr>
        <p:spPr>
          <a:xfrm flipV="1">
            <a:off x="5570625" y="5181118"/>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6204549-6665-4432-BC43-0D585EFE2F9D}"/>
              </a:ext>
            </a:extLst>
          </p:cNvPr>
          <p:cNvSpPr txBox="1"/>
          <p:nvPr/>
        </p:nvSpPr>
        <p:spPr>
          <a:xfrm>
            <a:off x="5162042" y="4408703"/>
            <a:ext cx="858125" cy="369332"/>
          </a:xfrm>
          <a:prstGeom prst="rect">
            <a:avLst/>
          </a:prstGeom>
          <a:noFill/>
        </p:spPr>
        <p:txBody>
          <a:bodyPr wrap="square" rtlCol="0">
            <a:spAutoFit/>
          </a:bodyPr>
          <a:lstStyle/>
          <a:p>
            <a:pPr algn="ctr"/>
            <a:r>
              <a:rPr lang="en-US" b="1" dirty="0">
                <a:latin typeface="Arial Narrow" panose="020B0606020202030204" pitchFamily="34" charset="0"/>
              </a:rPr>
              <a:t>1844</a:t>
            </a:r>
          </a:p>
        </p:txBody>
      </p:sp>
      <p:sp>
        <p:nvSpPr>
          <p:cNvPr id="49" name="TextBox 48">
            <a:extLst>
              <a:ext uri="{FF2B5EF4-FFF2-40B4-BE49-F238E27FC236}">
                <a16:creationId xmlns:a16="http://schemas.microsoft.com/office/drawing/2014/main" id="{2CB3FCEC-E321-44F2-B71D-C57422E45F64}"/>
              </a:ext>
            </a:extLst>
          </p:cNvPr>
          <p:cNvSpPr txBox="1"/>
          <p:nvPr/>
        </p:nvSpPr>
        <p:spPr>
          <a:xfrm>
            <a:off x="7005229" y="4408703"/>
            <a:ext cx="858125"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50" name="TextBox 49">
            <a:extLst>
              <a:ext uri="{FF2B5EF4-FFF2-40B4-BE49-F238E27FC236}">
                <a16:creationId xmlns:a16="http://schemas.microsoft.com/office/drawing/2014/main" id="{62D00132-5539-4438-A643-6A86C5BE2E93}"/>
              </a:ext>
            </a:extLst>
          </p:cNvPr>
          <p:cNvSpPr txBox="1"/>
          <p:nvPr/>
        </p:nvSpPr>
        <p:spPr>
          <a:xfrm>
            <a:off x="9302197" y="4408703"/>
            <a:ext cx="858125"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51" name="TextBox 50">
            <a:extLst>
              <a:ext uri="{FF2B5EF4-FFF2-40B4-BE49-F238E27FC236}">
                <a16:creationId xmlns:a16="http://schemas.microsoft.com/office/drawing/2014/main" id="{96D30AA0-DF73-4162-879C-92E70B5A5BD1}"/>
              </a:ext>
            </a:extLst>
          </p:cNvPr>
          <p:cNvSpPr txBox="1"/>
          <p:nvPr/>
        </p:nvSpPr>
        <p:spPr>
          <a:xfrm>
            <a:off x="11283824" y="4408703"/>
            <a:ext cx="85812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54" name="TextBox 53">
            <a:extLst>
              <a:ext uri="{FF2B5EF4-FFF2-40B4-BE49-F238E27FC236}">
                <a16:creationId xmlns:a16="http://schemas.microsoft.com/office/drawing/2014/main" id="{CF49A006-E47A-46E3-A17B-C9CF05800B6D}"/>
              </a:ext>
            </a:extLst>
          </p:cNvPr>
          <p:cNvSpPr txBox="1"/>
          <p:nvPr/>
        </p:nvSpPr>
        <p:spPr>
          <a:xfrm>
            <a:off x="9270994" y="5247225"/>
            <a:ext cx="1020454"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55" name="TextBox 54">
            <a:extLst>
              <a:ext uri="{FF2B5EF4-FFF2-40B4-BE49-F238E27FC236}">
                <a16:creationId xmlns:a16="http://schemas.microsoft.com/office/drawing/2014/main" id="{66667E3C-47EF-4467-948D-3B53DBD60225}"/>
              </a:ext>
            </a:extLst>
          </p:cNvPr>
          <p:cNvSpPr txBox="1"/>
          <p:nvPr/>
        </p:nvSpPr>
        <p:spPr>
          <a:xfrm>
            <a:off x="11118804" y="5247224"/>
            <a:ext cx="1020454"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56" name="TextBox 55">
            <a:extLst>
              <a:ext uri="{FF2B5EF4-FFF2-40B4-BE49-F238E27FC236}">
                <a16:creationId xmlns:a16="http://schemas.microsoft.com/office/drawing/2014/main" id="{6FA3459D-5BF3-4BD7-BD64-6D658F91BC22}"/>
              </a:ext>
            </a:extLst>
          </p:cNvPr>
          <p:cNvSpPr txBox="1"/>
          <p:nvPr/>
        </p:nvSpPr>
        <p:spPr>
          <a:xfrm>
            <a:off x="10035789" y="4852838"/>
            <a:ext cx="1020454"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57" name="TextBox 56">
            <a:extLst>
              <a:ext uri="{FF2B5EF4-FFF2-40B4-BE49-F238E27FC236}">
                <a16:creationId xmlns:a16="http://schemas.microsoft.com/office/drawing/2014/main" id="{ED0B1252-DDB5-47EA-A1E6-EB94DAFFCF00}"/>
              </a:ext>
            </a:extLst>
          </p:cNvPr>
          <p:cNvSpPr txBox="1"/>
          <p:nvPr/>
        </p:nvSpPr>
        <p:spPr>
          <a:xfrm>
            <a:off x="6924064" y="5247225"/>
            <a:ext cx="1020454"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53" name="TextBox 52">
            <a:extLst>
              <a:ext uri="{FF2B5EF4-FFF2-40B4-BE49-F238E27FC236}">
                <a16:creationId xmlns:a16="http://schemas.microsoft.com/office/drawing/2014/main" id="{F27FE818-925A-49C2-AF16-6677D6151BC3}"/>
              </a:ext>
            </a:extLst>
          </p:cNvPr>
          <p:cNvSpPr txBox="1"/>
          <p:nvPr/>
        </p:nvSpPr>
        <p:spPr>
          <a:xfrm>
            <a:off x="5152050" y="5265454"/>
            <a:ext cx="102045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52" name="TextBox 51">
            <a:extLst>
              <a:ext uri="{FF2B5EF4-FFF2-40B4-BE49-F238E27FC236}">
                <a16:creationId xmlns:a16="http://schemas.microsoft.com/office/drawing/2014/main" id="{5F233A89-3C5A-47CC-A185-99EA1F8302B6}"/>
              </a:ext>
            </a:extLst>
          </p:cNvPr>
          <p:cNvSpPr txBox="1"/>
          <p:nvPr/>
        </p:nvSpPr>
        <p:spPr>
          <a:xfrm>
            <a:off x="5846055" y="2552144"/>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58" name="TextBox 57">
            <a:extLst>
              <a:ext uri="{FF2B5EF4-FFF2-40B4-BE49-F238E27FC236}">
                <a16:creationId xmlns:a16="http://schemas.microsoft.com/office/drawing/2014/main" id="{B274DFA9-BBC6-47D2-B942-C722E6786968}"/>
              </a:ext>
            </a:extLst>
          </p:cNvPr>
          <p:cNvSpPr txBox="1"/>
          <p:nvPr/>
        </p:nvSpPr>
        <p:spPr>
          <a:xfrm>
            <a:off x="6205715" y="2240999"/>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59" name="TextBox 58">
            <a:extLst>
              <a:ext uri="{FF2B5EF4-FFF2-40B4-BE49-F238E27FC236}">
                <a16:creationId xmlns:a16="http://schemas.microsoft.com/office/drawing/2014/main" id="{AC041D48-7A79-41A3-AD3D-1A5406B83D3D}"/>
              </a:ext>
            </a:extLst>
          </p:cNvPr>
          <p:cNvSpPr txBox="1"/>
          <p:nvPr/>
        </p:nvSpPr>
        <p:spPr>
          <a:xfrm>
            <a:off x="5354091" y="2218509"/>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362836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15</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42089" y="513620"/>
            <a:ext cx="11507822" cy="1396151"/>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all through 1798-1863 you have this issue of slavery. These two waymarks, July 1844 and October 1844, like our last history they don't just exist for us, t</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his w</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as the Early Rain (ER) for the world. 1844 to 1850 was the Latter Rain (LR) for the world.  What they're experiencing is an Increase of Knowledge (IoK) about the filling of the cup. 1850 is shipwreck, the institution is only shipwrecked because the cup is full.  The cup is filled at the waymark associated with the Sunday law.  For whatever comments are made about Sabbath on Sunday in this history, Sunday keeping is not what fills the cup of the United States.  Ellen White could not be more explicitly clear.  And when that cup is full, they inevitably bring on their own judgment, the Civil War.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0" name="Straight Connector 39">
            <a:extLst>
              <a:ext uri="{FF2B5EF4-FFF2-40B4-BE49-F238E27FC236}">
                <a16:creationId xmlns:a16="http://schemas.microsoft.com/office/drawing/2014/main" id="{B6298748-4B61-463E-ABF4-7EBA3C1488C6}"/>
              </a:ext>
            </a:extLst>
          </p:cNvPr>
          <p:cNvCxnSpPr>
            <a:cxnSpLocks/>
          </p:cNvCxnSpPr>
          <p:nvPr/>
        </p:nvCxnSpPr>
        <p:spPr>
          <a:xfrm>
            <a:off x="5367164" y="274950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90D31CD-E6D1-422B-8093-73D08599355E}"/>
              </a:ext>
            </a:extLst>
          </p:cNvPr>
          <p:cNvCxnSpPr>
            <a:cxnSpLocks/>
          </p:cNvCxnSpPr>
          <p:nvPr/>
        </p:nvCxnSpPr>
        <p:spPr>
          <a:xfrm>
            <a:off x="7230831" y="274336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5190D8-7433-4027-AB5A-22EEB546AA2C}"/>
              </a:ext>
            </a:extLst>
          </p:cNvPr>
          <p:cNvCxnSpPr>
            <a:cxnSpLocks/>
          </p:cNvCxnSpPr>
          <p:nvPr/>
        </p:nvCxnSpPr>
        <p:spPr>
          <a:xfrm>
            <a:off x="11659409" y="273772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7AD1EB-92FB-42C4-82D3-17482045F549}"/>
              </a:ext>
            </a:extLst>
          </p:cNvPr>
          <p:cNvCxnSpPr>
            <a:cxnSpLocks/>
          </p:cNvCxnSpPr>
          <p:nvPr/>
        </p:nvCxnSpPr>
        <p:spPr>
          <a:xfrm>
            <a:off x="9553185" y="274336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F9E30C-60EB-46A8-9A9E-019D0D66D7B2}"/>
              </a:ext>
            </a:extLst>
          </p:cNvPr>
          <p:cNvCxnSpPr>
            <a:cxnSpLocks/>
          </p:cNvCxnSpPr>
          <p:nvPr/>
        </p:nvCxnSpPr>
        <p:spPr>
          <a:xfrm flipV="1">
            <a:off x="5367164" y="3092151"/>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6204549-6665-4432-BC43-0D585EFE2F9D}"/>
              </a:ext>
            </a:extLst>
          </p:cNvPr>
          <p:cNvSpPr txBox="1"/>
          <p:nvPr/>
        </p:nvSpPr>
        <p:spPr>
          <a:xfrm>
            <a:off x="4933862" y="2319736"/>
            <a:ext cx="858125" cy="369332"/>
          </a:xfrm>
          <a:prstGeom prst="rect">
            <a:avLst/>
          </a:prstGeom>
          <a:noFill/>
        </p:spPr>
        <p:txBody>
          <a:bodyPr wrap="square" rtlCol="0">
            <a:spAutoFit/>
          </a:bodyPr>
          <a:lstStyle/>
          <a:p>
            <a:pPr algn="ctr"/>
            <a:r>
              <a:rPr lang="en-US" b="1" dirty="0">
                <a:latin typeface="Arial Narrow" panose="020B0606020202030204" pitchFamily="34" charset="0"/>
              </a:rPr>
              <a:t>1844</a:t>
            </a:r>
          </a:p>
        </p:txBody>
      </p:sp>
      <p:sp>
        <p:nvSpPr>
          <p:cNvPr id="49" name="TextBox 48">
            <a:extLst>
              <a:ext uri="{FF2B5EF4-FFF2-40B4-BE49-F238E27FC236}">
                <a16:creationId xmlns:a16="http://schemas.microsoft.com/office/drawing/2014/main" id="{2CB3FCEC-E321-44F2-B71D-C57422E45F64}"/>
              </a:ext>
            </a:extLst>
          </p:cNvPr>
          <p:cNvSpPr txBox="1"/>
          <p:nvPr/>
        </p:nvSpPr>
        <p:spPr>
          <a:xfrm>
            <a:off x="6801768" y="2319736"/>
            <a:ext cx="858125"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50" name="TextBox 49">
            <a:extLst>
              <a:ext uri="{FF2B5EF4-FFF2-40B4-BE49-F238E27FC236}">
                <a16:creationId xmlns:a16="http://schemas.microsoft.com/office/drawing/2014/main" id="{62D00132-5539-4438-A643-6A86C5BE2E93}"/>
              </a:ext>
            </a:extLst>
          </p:cNvPr>
          <p:cNvSpPr txBox="1"/>
          <p:nvPr/>
        </p:nvSpPr>
        <p:spPr>
          <a:xfrm>
            <a:off x="9098736" y="2319736"/>
            <a:ext cx="858125"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51" name="TextBox 50">
            <a:extLst>
              <a:ext uri="{FF2B5EF4-FFF2-40B4-BE49-F238E27FC236}">
                <a16:creationId xmlns:a16="http://schemas.microsoft.com/office/drawing/2014/main" id="{96D30AA0-DF73-4162-879C-92E70B5A5BD1}"/>
              </a:ext>
            </a:extLst>
          </p:cNvPr>
          <p:cNvSpPr txBox="1"/>
          <p:nvPr/>
        </p:nvSpPr>
        <p:spPr>
          <a:xfrm>
            <a:off x="11080363" y="2319736"/>
            <a:ext cx="85812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52" name="TextBox 51">
            <a:extLst>
              <a:ext uri="{FF2B5EF4-FFF2-40B4-BE49-F238E27FC236}">
                <a16:creationId xmlns:a16="http://schemas.microsoft.com/office/drawing/2014/main" id="{664BDAB0-2C4E-4C2F-9AC0-CD5B48AE35E9}"/>
              </a:ext>
            </a:extLst>
          </p:cNvPr>
          <p:cNvSpPr txBox="1"/>
          <p:nvPr/>
        </p:nvSpPr>
        <p:spPr>
          <a:xfrm>
            <a:off x="4994704" y="3158260"/>
            <a:ext cx="102045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54" name="TextBox 53">
            <a:extLst>
              <a:ext uri="{FF2B5EF4-FFF2-40B4-BE49-F238E27FC236}">
                <a16:creationId xmlns:a16="http://schemas.microsoft.com/office/drawing/2014/main" id="{CF49A006-E47A-46E3-A17B-C9CF05800B6D}"/>
              </a:ext>
            </a:extLst>
          </p:cNvPr>
          <p:cNvSpPr txBox="1"/>
          <p:nvPr/>
        </p:nvSpPr>
        <p:spPr>
          <a:xfrm>
            <a:off x="9067533" y="3158258"/>
            <a:ext cx="1020454"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55" name="TextBox 54">
            <a:extLst>
              <a:ext uri="{FF2B5EF4-FFF2-40B4-BE49-F238E27FC236}">
                <a16:creationId xmlns:a16="http://schemas.microsoft.com/office/drawing/2014/main" id="{66667E3C-47EF-4467-948D-3B53DBD60225}"/>
              </a:ext>
            </a:extLst>
          </p:cNvPr>
          <p:cNvSpPr txBox="1"/>
          <p:nvPr/>
        </p:nvSpPr>
        <p:spPr>
          <a:xfrm>
            <a:off x="10915343" y="3158257"/>
            <a:ext cx="1020454"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56" name="TextBox 55">
            <a:extLst>
              <a:ext uri="{FF2B5EF4-FFF2-40B4-BE49-F238E27FC236}">
                <a16:creationId xmlns:a16="http://schemas.microsoft.com/office/drawing/2014/main" id="{6FA3459D-5BF3-4BD7-BD64-6D658F91BC22}"/>
              </a:ext>
            </a:extLst>
          </p:cNvPr>
          <p:cNvSpPr txBox="1"/>
          <p:nvPr/>
        </p:nvSpPr>
        <p:spPr>
          <a:xfrm>
            <a:off x="9832328" y="2763871"/>
            <a:ext cx="1020454"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57" name="TextBox 56">
            <a:extLst>
              <a:ext uri="{FF2B5EF4-FFF2-40B4-BE49-F238E27FC236}">
                <a16:creationId xmlns:a16="http://schemas.microsoft.com/office/drawing/2014/main" id="{ED0B1252-DDB5-47EA-A1E6-EB94DAFFCF00}"/>
              </a:ext>
            </a:extLst>
          </p:cNvPr>
          <p:cNvSpPr txBox="1"/>
          <p:nvPr/>
        </p:nvSpPr>
        <p:spPr>
          <a:xfrm>
            <a:off x="6720603" y="3158258"/>
            <a:ext cx="1020454"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08" name="TextBox 107">
            <a:extLst>
              <a:ext uri="{FF2B5EF4-FFF2-40B4-BE49-F238E27FC236}">
                <a16:creationId xmlns:a16="http://schemas.microsoft.com/office/drawing/2014/main" id="{9D8BFAF4-DCC5-4E60-83F1-238F7623F7FA}"/>
              </a:ext>
            </a:extLst>
          </p:cNvPr>
          <p:cNvSpPr txBox="1"/>
          <p:nvPr/>
        </p:nvSpPr>
        <p:spPr>
          <a:xfrm>
            <a:off x="525378" y="313606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9" name="Straight Connector 108">
            <a:extLst>
              <a:ext uri="{FF2B5EF4-FFF2-40B4-BE49-F238E27FC236}">
                <a16:creationId xmlns:a16="http://schemas.microsoft.com/office/drawing/2014/main" id="{51744B08-8FA2-4236-A26D-D3F8C7BDA653}"/>
              </a:ext>
            </a:extLst>
          </p:cNvPr>
          <p:cNvCxnSpPr>
            <a:cxnSpLocks/>
          </p:cNvCxnSpPr>
          <p:nvPr/>
        </p:nvCxnSpPr>
        <p:spPr>
          <a:xfrm flipV="1">
            <a:off x="671280" y="414719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565306E-B0A1-4331-81B5-40314B933E8E}"/>
              </a:ext>
            </a:extLst>
          </p:cNvPr>
          <p:cNvSpPr txBox="1"/>
          <p:nvPr/>
        </p:nvSpPr>
        <p:spPr>
          <a:xfrm>
            <a:off x="517033" y="353209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11" name="TextBox 110">
            <a:extLst>
              <a:ext uri="{FF2B5EF4-FFF2-40B4-BE49-F238E27FC236}">
                <a16:creationId xmlns:a16="http://schemas.microsoft.com/office/drawing/2014/main" id="{77735C71-51F7-413A-83C3-A04E7C9DE372}"/>
              </a:ext>
            </a:extLst>
          </p:cNvPr>
          <p:cNvSpPr txBox="1"/>
          <p:nvPr/>
        </p:nvSpPr>
        <p:spPr>
          <a:xfrm>
            <a:off x="1156550" y="353215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2" name="TextBox 111">
            <a:extLst>
              <a:ext uri="{FF2B5EF4-FFF2-40B4-BE49-F238E27FC236}">
                <a16:creationId xmlns:a16="http://schemas.microsoft.com/office/drawing/2014/main" id="{E8F1DA9C-64F9-4ABB-92AA-A1F9A0F5967D}"/>
              </a:ext>
            </a:extLst>
          </p:cNvPr>
          <p:cNvSpPr txBox="1"/>
          <p:nvPr/>
        </p:nvSpPr>
        <p:spPr>
          <a:xfrm>
            <a:off x="4336184" y="356559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13" name="TextBox 112">
            <a:extLst>
              <a:ext uri="{FF2B5EF4-FFF2-40B4-BE49-F238E27FC236}">
                <a16:creationId xmlns:a16="http://schemas.microsoft.com/office/drawing/2014/main" id="{E876AD76-CF11-4DDC-B032-852B29E31DDC}"/>
              </a:ext>
            </a:extLst>
          </p:cNvPr>
          <p:cNvSpPr txBox="1"/>
          <p:nvPr/>
        </p:nvSpPr>
        <p:spPr>
          <a:xfrm>
            <a:off x="3704432" y="345286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14" name="TextBox 113">
            <a:extLst>
              <a:ext uri="{FF2B5EF4-FFF2-40B4-BE49-F238E27FC236}">
                <a16:creationId xmlns:a16="http://schemas.microsoft.com/office/drawing/2014/main" id="{0B3023F8-B80F-4269-8168-059A49E2537E}"/>
              </a:ext>
            </a:extLst>
          </p:cNvPr>
          <p:cNvSpPr txBox="1"/>
          <p:nvPr/>
        </p:nvSpPr>
        <p:spPr>
          <a:xfrm>
            <a:off x="3074019" y="355485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15" name="Straight Connector 114">
            <a:extLst>
              <a:ext uri="{FF2B5EF4-FFF2-40B4-BE49-F238E27FC236}">
                <a16:creationId xmlns:a16="http://schemas.microsoft.com/office/drawing/2014/main" id="{B0A345BF-D00A-46D5-9DB6-965B92670EA6}"/>
              </a:ext>
            </a:extLst>
          </p:cNvPr>
          <p:cNvCxnSpPr>
            <a:cxnSpLocks/>
          </p:cNvCxnSpPr>
          <p:nvPr/>
        </p:nvCxnSpPr>
        <p:spPr>
          <a:xfrm>
            <a:off x="632628" y="512864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48CEB22-FC28-4132-B8C0-4C412E1C1B72}"/>
              </a:ext>
            </a:extLst>
          </p:cNvPr>
          <p:cNvSpPr txBox="1"/>
          <p:nvPr/>
        </p:nvSpPr>
        <p:spPr>
          <a:xfrm>
            <a:off x="498576" y="433783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117" name="TextBox 116">
            <a:extLst>
              <a:ext uri="{FF2B5EF4-FFF2-40B4-BE49-F238E27FC236}">
                <a16:creationId xmlns:a16="http://schemas.microsoft.com/office/drawing/2014/main" id="{A80C07D9-A1C2-4D94-9571-A71B8D2C1AD9}"/>
              </a:ext>
            </a:extLst>
          </p:cNvPr>
          <p:cNvSpPr txBox="1"/>
          <p:nvPr/>
        </p:nvSpPr>
        <p:spPr>
          <a:xfrm>
            <a:off x="1177163" y="433783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8" name="TextBox 117">
            <a:extLst>
              <a:ext uri="{FF2B5EF4-FFF2-40B4-BE49-F238E27FC236}">
                <a16:creationId xmlns:a16="http://schemas.microsoft.com/office/drawing/2014/main" id="{8DB5B70D-B38A-44AD-BC8B-C80281A45A2C}"/>
              </a:ext>
            </a:extLst>
          </p:cNvPr>
          <p:cNvSpPr txBox="1"/>
          <p:nvPr/>
        </p:nvSpPr>
        <p:spPr>
          <a:xfrm>
            <a:off x="1681527" y="431359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9" name="TextBox 118">
            <a:extLst>
              <a:ext uri="{FF2B5EF4-FFF2-40B4-BE49-F238E27FC236}">
                <a16:creationId xmlns:a16="http://schemas.microsoft.com/office/drawing/2014/main" id="{286086EB-A828-428D-8CCB-7FF34A799285}"/>
              </a:ext>
            </a:extLst>
          </p:cNvPr>
          <p:cNvSpPr txBox="1"/>
          <p:nvPr/>
        </p:nvSpPr>
        <p:spPr>
          <a:xfrm>
            <a:off x="2254639" y="433494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20" name="Straight Connector 119">
            <a:extLst>
              <a:ext uri="{FF2B5EF4-FFF2-40B4-BE49-F238E27FC236}">
                <a16:creationId xmlns:a16="http://schemas.microsoft.com/office/drawing/2014/main" id="{CD5F1947-7217-4BFD-8ED2-FA20F5310A47}"/>
              </a:ext>
            </a:extLst>
          </p:cNvPr>
          <p:cNvCxnSpPr>
            <a:cxnSpLocks/>
          </p:cNvCxnSpPr>
          <p:nvPr/>
        </p:nvCxnSpPr>
        <p:spPr>
          <a:xfrm flipV="1">
            <a:off x="1463937" y="600130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C17BFD7-8949-40A1-832B-60DF37DF6614}"/>
              </a:ext>
            </a:extLst>
          </p:cNvPr>
          <p:cNvSpPr txBox="1"/>
          <p:nvPr/>
        </p:nvSpPr>
        <p:spPr>
          <a:xfrm>
            <a:off x="3005721" y="540197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2" name="TextBox 121">
            <a:extLst>
              <a:ext uri="{FF2B5EF4-FFF2-40B4-BE49-F238E27FC236}">
                <a16:creationId xmlns:a16="http://schemas.microsoft.com/office/drawing/2014/main" id="{68248151-8E76-43EA-B8D4-F6946D794E79}"/>
              </a:ext>
            </a:extLst>
          </p:cNvPr>
          <p:cNvSpPr txBox="1"/>
          <p:nvPr/>
        </p:nvSpPr>
        <p:spPr>
          <a:xfrm>
            <a:off x="3970520" y="376516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F8FD4A0-A428-4344-B0E1-D3E94447D5AF}"/>
              </a:ext>
            </a:extLst>
          </p:cNvPr>
          <p:cNvSpPr txBox="1"/>
          <p:nvPr/>
        </p:nvSpPr>
        <p:spPr>
          <a:xfrm>
            <a:off x="3024396" y="434959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4" name="TextBox 123">
            <a:extLst>
              <a:ext uri="{FF2B5EF4-FFF2-40B4-BE49-F238E27FC236}">
                <a16:creationId xmlns:a16="http://schemas.microsoft.com/office/drawing/2014/main" id="{A9F1BEDB-458F-4A87-B5E8-796617390924}"/>
              </a:ext>
            </a:extLst>
          </p:cNvPr>
          <p:cNvSpPr txBox="1"/>
          <p:nvPr/>
        </p:nvSpPr>
        <p:spPr>
          <a:xfrm>
            <a:off x="3619259" y="540416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125" name="TextBox 124">
            <a:extLst>
              <a:ext uri="{FF2B5EF4-FFF2-40B4-BE49-F238E27FC236}">
                <a16:creationId xmlns:a16="http://schemas.microsoft.com/office/drawing/2014/main" id="{87EEF2CB-7C5E-4DE5-AA01-B4837725F429}"/>
              </a:ext>
            </a:extLst>
          </p:cNvPr>
          <p:cNvSpPr txBox="1"/>
          <p:nvPr/>
        </p:nvSpPr>
        <p:spPr>
          <a:xfrm>
            <a:off x="2808171" y="477007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6" name="TextBox 125">
            <a:extLst>
              <a:ext uri="{FF2B5EF4-FFF2-40B4-BE49-F238E27FC236}">
                <a16:creationId xmlns:a16="http://schemas.microsoft.com/office/drawing/2014/main" id="{C041A1D3-DE91-49C8-BDAA-4F0115B99621}"/>
              </a:ext>
            </a:extLst>
          </p:cNvPr>
          <p:cNvSpPr txBox="1"/>
          <p:nvPr/>
        </p:nvSpPr>
        <p:spPr>
          <a:xfrm>
            <a:off x="3304350" y="569237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127" name="Picture 126">
            <a:extLst>
              <a:ext uri="{FF2B5EF4-FFF2-40B4-BE49-F238E27FC236}">
                <a16:creationId xmlns:a16="http://schemas.microsoft.com/office/drawing/2014/main" id="{BA5DB4C6-AC07-4DDD-8DC2-E7C37F439790}"/>
              </a:ext>
            </a:extLst>
          </p:cNvPr>
          <p:cNvPicPr>
            <a:picLocks noChangeAspect="1"/>
          </p:cNvPicPr>
          <p:nvPr/>
        </p:nvPicPr>
        <p:blipFill>
          <a:blip r:embed="rId2"/>
          <a:stretch>
            <a:fillRect/>
          </a:stretch>
        </p:blipFill>
        <p:spPr>
          <a:xfrm>
            <a:off x="3181129" y="3063289"/>
            <a:ext cx="269832" cy="502302"/>
          </a:xfrm>
          <a:prstGeom prst="rect">
            <a:avLst/>
          </a:prstGeom>
        </p:spPr>
      </p:pic>
      <p:cxnSp>
        <p:nvCxnSpPr>
          <p:cNvPr id="128" name="Straight Connector 127">
            <a:extLst>
              <a:ext uri="{FF2B5EF4-FFF2-40B4-BE49-F238E27FC236}">
                <a16:creationId xmlns:a16="http://schemas.microsoft.com/office/drawing/2014/main" id="{C11499F5-942C-458F-90D6-ABFB21B1250A}"/>
              </a:ext>
            </a:extLst>
          </p:cNvPr>
          <p:cNvCxnSpPr/>
          <p:nvPr/>
        </p:nvCxnSpPr>
        <p:spPr>
          <a:xfrm>
            <a:off x="3940496" y="57376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993B29-5FAC-478B-9158-77EF39B102A3}"/>
              </a:ext>
            </a:extLst>
          </p:cNvPr>
          <p:cNvCxnSpPr/>
          <p:nvPr/>
        </p:nvCxnSpPr>
        <p:spPr>
          <a:xfrm>
            <a:off x="3247296" y="48614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6571DE-A2E7-433A-A806-DF39EDBF9FF9}"/>
              </a:ext>
            </a:extLst>
          </p:cNvPr>
          <p:cNvCxnSpPr/>
          <p:nvPr/>
        </p:nvCxnSpPr>
        <p:spPr>
          <a:xfrm>
            <a:off x="3249699" y="57376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8989C4-861B-4C6F-9E31-EF036EF921F3}"/>
              </a:ext>
            </a:extLst>
          </p:cNvPr>
          <p:cNvCxnSpPr/>
          <p:nvPr/>
        </p:nvCxnSpPr>
        <p:spPr>
          <a:xfrm>
            <a:off x="2686251" y="48650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A2104B-4E7C-4449-A2D8-5CACFC9EBCE1}"/>
              </a:ext>
            </a:extLst>
          </p:cNvPr>
          <p:cNvCxnSpPr/>
          <p:nvPr/>
        </p:nvCxnSpPr>
        <p:spPr>
          <a:xfrm>
            <a:off x="2067273" y="48650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EAE91C-3107-4283-9F77-940225387832}"/>
              </a:ext>
            </a:extLst>
          </p:cNvPr>
          <p:cNvCxnSpPr/>
          <p:nvPr/>
        </p:nvCxnSpPr>
        <p:spPr>
          <a:xfrm>
            <a:off x="2707073" y="576045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0F7C00-CF5E-43F6-8B34-3CCF3FB5084B}"/>
              </a:ext>
            </a:extLst>
          </p:cNvPr>
          <p:cNvCxnSpPr/>
          <p:nvPr/>
        </p:nvCxnSpPr>
        <p:spPr>
          <a:xfrm>
            <a:off x="2069676" y="57376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BB42BAC-2FCF-4AFF-A8A0-CE26A8EFAD62}"/>
              </a:ext>
            </a:extLst>
          </p:cNvPr>
          <p:cNvCxnSpPr/>
          <p:nvPr/>
        </p:nvCxnSpPr>
        <p:spPr>
          <a:xfrm>
            <a:off x="1476704" y="57376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AC0E69-61A5-47EA-9FC0-72A461B7BA78}"/>
              </a:ext>
            </a:extLst>
          </p:cNvPr>
          <p:cNvCxnSpPr/>
          <p:nvPr/>
        </p:nvCxnSpPr>
        <p:spPr>
          <a:xfrm>
            <a:off x="1456963" y="48797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86E4B5-137D-4F77-BD14-7D9FE1CC5B28}"/>
              </a:ext>
            </a:extLst>
          </p:cNvPr>
          <p:cNvCxnSpPr/>
          <p:nvPr/>
        </p:nvCxnSpPr>
        <p:spPr>
          <a:xfrm>
            <a:off x="689032" y="48650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67900DC-7AEB-415A-8A55-0D36CB8E959F}"/>
              </a:ext>
            </a:extLst>
          </p:cNvPr>
          <p:cNvCxnSpPr/>
          <p:nvPr/>
        </p:nvCxnSpPr>
        <p:spPr>
          <a:xfrm>
            <a:off x="4556013" y="38871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1479A7-DCE5-4B58-B0D9-969A1D77E501}"/>
              </a:ext>
            </a:extLst>
          </p:cNvPr>
          <p:cNvCxnSpPr/>
          <p:nvPr/>
        </p:nvCxnSpPr>
        <p:spPr>
          <a:xfrm>
            <a:off x="3913511" y="38938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96D69-76C5-400C-926D-D8D01A94F9E8}"/>
              </a:ext>
            </a:extLst>
          </p:cNvPr>
          <p:cNvCxnSpPr/>
          <p:nvPr/>
        </p:nvCxnSpPr>
        <p:spPr>
          <a:xfrm>
            <a:off x="3274311" y="38938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4BE476A-B6E2-4D47-8E5A-559137D94DC2}"/>
              </a:ext>
            </a:extLst>
          </p:cNvPr>
          <p:cNvCxnSpPr/>
          <p:nvPr/>
        </p:nvCxnSpPr>
        <p:spPr>
          <a:xfrm>
            <a:off x="1439211" y="390466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90B51A-7C0E-4C43-8F2F-B0928B042964}"/>
              </a:ext>
            </a:extLst>
          </p:cNvPr>
          <p:cNvCxnSpPr/>
          <p:nvPr/>
        </p:nvCxnSpPr>
        <p:spPr>
          <a:xfrm>
            <a:off x="674744" y="38982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4EA1879-FCCE-4D9D-88BA-2FBE592E6A5B}"/>
              </a:ext>
            </a:extLst>
          </p:cNvPr>
          <p:cNvSpPr/>
          <p:nvPr/>
        </p:nvSpPr>
        <p:spPr>
          <a:xfrm>
            <a:off x="1982735" y="520982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6DCD749C-F48E-4EBC-A757-FE177606FF92}"/>
              </a:ext>
            </a:extLst>
          </p:cNvPr>
          <p:cNvSpPr txBox="1"/>
          <p:nvPr/>
        </p:nvSpPr>
        <p:spPr>
          <a:xfrm rot="2524414">
            <a:off x="2566779" y="612411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5" name="Rectangle 144">
            <a:extLst>
              <a:ext uri="{FF2B5EF4-FFF2-40B4-BE49-F238E27FC236}">
                <a16:creationId xmlns:a16="http://schemas.microsoft.com/office/drawing/2014/main" id="{C598011C-4993-4927-BF62-EF8F987D3C68}"/>
              </a:ext>
            </a:extLst>
          </p:cNvPr>
          <p:cNvSpPr/>
          <p:nvPr/>
        </p:nvSpPr>
        <p:spPr>
          <a:xfrm>
            <a:off x="3842184" y="313000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D5CE10B-D3D9-4846-BFBE-3ADB65959DF9}"/>
              </a:ext>
            </a:extLst>
          </p:cNvPr>
          <p:cNvSpPr txBox="1"/>
          <p:nvPr/>
        </p:nvSpPr>
        <p:spPr>
          <a:xfrm>
            <a:off x="3012354" y="2486752"/>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47" name="Oval 146">
            <a:extLst>
              <a:ext uri="{FF2B5EF4-FFF2-40B4-BE49-F238E27FC236}">
                <a16:creationId xmlns:a16="http://schemas.microsoft.com/office/drawing/2014/main" id="{64EE7D67-544F-4F00-B423-58E233512D9C}"/>
              </a:ext>
            </a:extLst>
          </p:cNvPr>
          <p:cNvSpPr/>
          <p:nvPr/>
        </p:nvSpPr>
        <p:spPr>
          <a:xfrm>
            <a:off x="3197569" y="4051364"/>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520E2E1C-F252-42CA-B038-693465897D09}"/>
              </a:ext>
            </a:extLst>
          </p:cNvPr>
          <p:cNvSpPr txBox="1"/>
          <p:nvPr/>
        </p:nvSpPr>
        <p:spPr>
          <a:xfrm>
            <a:off x="3777713" y="475471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9" name="Picture 148">
            <a:extLst>
              <a:ext uri="{FF2B5EF4-FFF2-40B4-BE49-F238E27FC236}">
                <a16:creationId xmlns:a16="http://schemas.microsoft.com/office/drawing/2014/main" id="{2B16D2F3-FFFB-43A5-9E1B-AED664D33524}"/>
              </a:ext>
            </a:extLst>
          </p:cNvPr>
          <p:cNvPicPr>
            <a:picLocks noChangeAspect="1"/>
          </p:cNvPicPr>
          <p:nvPr/>
        </p:nvPicPr>
        <p:blipFill>
          <a:blip r:embed="rId3"/>
          <a:stretch>
            <a:fillRect/>
          </a:stretch>
        </p:blipFill>
        <p:spPr>
          <a:xfrm>
            <a:off x="4888791" y="5620108"/>
            <a:ext cx="423104" cy="425499"/>
          </a:xfrm>
          <a:prstGeom prst="rect">
            <a:avLst/>
          </a:prstGeom>
        </p:spPr>
      </p:pic>
      <p:sp>
        <p:nvSpPr>
          <p:cNvPr id="150" name="Arc 149">
            <a:extLst>
              <a:ext uri="{FF2B5EF4-FFF2-40B4-BE49-F238E27FC236}">
                <a16:creationId xmlns:a16="http://schemas.microsoft.com/office/drawing/2014/main" id="{57EC700D-1080-484A-B0ED-6601E8F9DEB3}"/>
              </a:ext>
            </a:extLst>
          </p:cNvPr>
          <p:cNvSpPr/>
          <p:nvPr/>
        </p:nvSpPr>
        <p:spPr>
          <a:xfrm>
            <a:off x="2882446" y="4853350"/>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151" name="Straight Arrow Connector 150">
            <a:extLst>
              <a:ext uri="{FF2B5EF4-FFF2-40B4-BE49-F238E27FC236}">
                <a16:creationId xmlns:a16="http://schemas.microsoft.com/office/drawing/2014/main" id="{A09711A0-4158-44F6-B63B-56659CCF8695}"/>
              </a:ext>
            </a:extLst>
          </p:cNvPr>
          <p:cNvCxnSpPr>
            <a:cxnSpLocks/>
          </p:cNvCxnSpPr>
          <p:nvPr/>
        </p:nvCxnSpPr>
        <p:spPr>
          <a:xfrm>
            <a:off x="3890588" y="5327026"/>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5FB7C4E-B69F-456A-8565-7278C786A655}"/>
              </a:ext>
            </a:extLst>
          </p:cNvPr>
          <p:cNvSpPr txBox="1"/>
          <p:nvPr/>
        </p:nvSpPr>
        <p:spPr>
          <a:xfrm>
            <a:off x="2187695" y="5708896"/>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53" name="TextBox 152">
            <a:extLst>
              <a:ext uri="{FF2B5EF4-FFF2-40B4-BE49-F238E27FC236}">
                <a16:creationId xmlns:a16="http://schemas.microsoft.com/office/drawing/2014/main" id="{E6837772-EF15-437D-8426-1393E2B067D4}"/>
              </a:ext>
            </a:extLst>
          </p:cNvPr>
          <p:cNvSpPr txBox="1"/>
          <p:nvPr/>
        </p:nvSpPr>
        <p:spPr>
          <a:xfrm>
            <a:off x="2808171" y="5708896"/>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pic>
        <p:nvPicPr>
          <p:cNvPr id="154" name="Picture 6" descr="Travel Thru History Exploring Civil War History with a Trip to Gettysburg -  Travel Thru History">
            <a:extLst>
              <a:ext uri="{FF2B5EF4-FFF2-40B4-BE49-F238E27FC236}">
                <a16:creationId xmlns:a16="http://schemas.microsoft.com/office/drawing/2014/main" id="{26B60435-EAA5-4150-B153-030B49CCB2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864" y="4366114"/>
            <a:ext cx="6221202" cy="1821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5" name="TextBox 154">
            <a:extLst>
              <a:ext uri="{FF2B5EF4-FFF2-40B4-BE49-F238E27FC236}">
                <a16:creationId xmlns:a16="http://schemas.microsoft.com/office/drawing/2014/main" id="{A1FC66AF-CF44-4A3A-9103-97CE6750EDD2}"/>
              </a:ext>
            </a:extLst>
          </p:cNvPr>
          <p:cNvSpPr txBox="1"/>
          <p:nvPr/>
        </p:nvSpPr>
        <p:spPr>
          <a:xfrm>
            <a:off x="1436383" y="5704219"/>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Tree>
    <p:extLst>
      <p:ext uri="{BB962C8B-B14F-4D97-AF65-F5344CB8AC3E}">
        <p14:creationId xmlns:p14="http://schemas.microsoft.com/office/powerpoint/2010/main" val="89638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16</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42089" y="513620"/>
            <a:ext cx="11507822" cy="96629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That is the external framework. But like us in our harvest there was an internal message.  Remember we're dealing with a history of failure. The 1844 election looks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alot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like Donald Trump but there's also an election in 1848 and they choose a Whig.  But we're dealing with a history of failure and we need to bring that into that history to understand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Straight Connector 40">
            <a:extLst>
              <a:ext uri="{FF2B5EF4-FFF2-40B4-BE49-F238E27FC236}">
                <a16:creationId xmlns:a16="http://schemas.microsoft.com/office/drawing/2014/main" id="{D90D31CD-E6D1-422B-8093-73D08599355E}"/>
              </a:ext>
            </a:extLst>
          </p:cNvPr>
          <p:cNvCxnSpPr>
            <a:cxnSpLocks/>
          </p:cNvCxnSpPr>
          <p:nvPr/>
        </p:nvCxnSpPr>
        <p:spPr>
          <a:xfrm>
            <a:off x="7465862" y="216088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E5190D8-7433-4027-AB5A-22EEB546AA2C}"/>
              </a:ext>
            </a:extLst>
          </p:cNvPr>
          <p:cNvCxnSpPr>
            <a:cxnSpLocks/>
          </p:cNvCxnSpPr>
          <p:nvPr/>
        </p:nvCxnSpPr>
        <p:spPr>
          <a:xfrm>
            <a:off x="11671767" y="21552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77AD1EB-92FB-42C4-82D3-17482045F549}"/>
              </a:ext>
            </a:extLst>
          </p:cNvPr>
          <p:cNvCxnSpPr>
            <a:cxnSpLocks/>
          </p:cNvCxnSpPr>
          <p:nvPr/>
        </p:nvCxnSpPr>
        <p:spPr>
          <a:xfrm>
            <a:off x="9671446" y="216088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F9E30C-60EB-46A8-9A9E-019D0D66D7B2}"/>
              </a:ext>
            </a:extLst>
          </p:cNvPr>
          <p:cNvCxnSpPr>
            <a:cxnSpLocks/>
          </p:cNvCxnSpPr>
          <p:nvPr/>
        </p:nvCxnSpPr>
        <p:spPr>
          <a:xfrm flipV="1">
            <a:off x="5695901" y="2509669"/>
            <a:ext cx="5978061"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86204549-6665-4432-BC43-0D585EFE2F9D}"/>
              </a:ext>
            </a:extLst>
          </p:cNvPr>
          <p:cNvSpPr txBox="1"/>
          <p:nvPr/>
        </p:nvSpPr>
        <p:spPr>
          <a:xfrm>
            <a:off x="5284386" y="1737254"/>
            <a:ext cx="814978" cy="369332"/>
          </a:xfrm>
          <a:prstGeom prst="rect">
            <a:avLst/>
          </a:prstGeom>
          <a:noFill/>
        </p:spPr>
        <p:txBody>
          <a:bodyPr wrap="square" rtlCol="0">
            <a:spAutoFit/>
          </a:bodyPr>
          <a:lstStyle/>
          <a:p>
            <a:pPr algn="ctr"/>
            <a:r>
              <a:rPr lang="en-US" b="1" dirty="0">
                <a:latin typeface="Arial Narrow" panose="020B0606020202030204" pitchFamily="34" charset="0"/>
              </a:rPr>
              <a:t>1844</a:t>
            </a:r>
          </a:p>
        </p:txBody>
      </p:sp>
      <p:sp>
        <p:nvSpPr>
          <p:cNvPr id="49" name="TextBox 48">
            <a:extLst>
              <a:ext uri="{FF2B5EF4-FFF2-40B4-BE49-F238E27FC236}">
                <a16:creationId xmlns:a16="http://schemas.microsoft.com/office/drawing/2014/main" id="{2CB3FCEC-E321-44F2-B71D-C57422E45F64}"/>
              </a:ext>
            </a:extLst>
          </p:cNvPr>
          <p:cNvSpPr txBox="1"/>
          <p:nvPr/>
        </p:nvSpPr>
        <p:spPr>
          <a:xfrm>
            <a:off x="7058372" y="1737254"/>
            <a:ext cx="814978"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50" name="TextBox 49">
            <a:extLst>
              <a:ext uri="{FF2B5EF4-FFF2-40B4-BE49-F238E27FC236}">
                <a16:creationId xmlns:a16="http://schemas.microsoft.com/office/drawing/2014/main" id="{62D00132-5539-4438-A643-6A86C5BE2E93}"/>
              </a:ext>
            </a:extLst>
          </p:cNvPr>
          <p:cNvSpPr txBox="1"/>
          <p:nvPr/>
        </p:nvSpPr>
        <p:spPr>
          <a:xfrm>
            <a:off x="9239847" y="1737254"/>
            <a:ext cx="814978"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51" name="TextBox 50">
            <a:extLst>
              <a:ext uri="{FF2B5EF4-FFF2-40B4-BE49-F238E27FC236}">
                <a16:creationId xmlns:a16="http://schemas.microsoft.com/office/drawing/2014/main" id="{96D30AA0-DF73-4162-879C-92E70B5A5BD1}"/>
              </a:ext>
            </a:extLst>
          </p:cNvPr>
          <p:cNvSpPr txBox="1"/>
          <p:nvPr/>
        </p:nvSpPr>
        <p:spPr>
          <a:xfrm>
            <a:off x="11121836" y="1737254"/>
            <a:ext cx="814978"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52" name="TextBox 51">
            <a:extLst>
              <a:ext uri="{FF2B5EF4-FFF2-40B4-BE49-F238E27FC236}">
                <a16:creationId xmlns:a16="http://schemas.microsoft.com/office/drawing/2014/main" id="{664BDAB0-2C4E-4C2F-9AC0-CD5B48AE35E9}"/>
              </a:ext>
            </a:extLst>
          </p:cNvPr>
          <p:cNvSpPr txBox="1"/>
          <p:nvPr/>
        </p:nvSpPr>
        <p:spPr>
          <a:xfrm>
            <a:off x="5342169" y="2575778"/>
            <a:ext cx="969145"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54" name="TextBox 53">
            <a:extLst>
              <a:ext uri="{FF2B5EF4-FFF2-40B4-BE49-F238E27FC236}">
                <a16:creationId xmlns:a16="http://schemas.microsoft.com/office/drawing/2014/main" id="{CF49A006-E47A-46E3-A17B-C9CF05800B6D}"/>
              </a:ext>
            </a:extLst>
          </p:cNvPr>
          <p:cNvSpPr txBox="1"/>
          <p:nvPr/>
        </p:nvSpPr>
        <p:spPr>
          <a:xfrm>
            <a:off x="9210213" y="2575776"/>
            <a:ext cx="969145"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55" name="TextBox 54">
            <a:extLst>
              <a:ext uri="{FF2B5EF4-FFF2-40B4-BE49-F238E27FC236}">
                <a16:creationId xmlns:a16="http://schemas.microsoft.com/office/drawing/2014/main" id="{66667E3C-47EF-4467-948D-3B53DBD60225}"/>
              </a:ext>
            </a:extLst>
          </p:cNvPr>
          <p:cNvSpPr txBox="1"/>
          <p:nvPr/>
        </p:nvSpPr>
        <p:spPr>
          <a:xfrm>
            <a:off x="10965114" y="2575775"/>
            <a:ext cx="1096255"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56" name="TextBox 55">
            <a:extLst>
              <a:ext uri="{FF2B5EF4-FFF2-40B4-BE49-F238E27FC236}">
                <a16:creationId xmlns:a16="http://schemas.microsoft.com/office/drawing/2014/main" id="{6FA3459D-5BF3-4BD7-BD64-6D658F91BC22}"/>
              </a:ext>
            </a:extLst>
          </p:cNvPr>
          <p:cNvSpPr txBox="1"/>
          <p:nvPr/>
        </p:nvSpPr>
        <p:spPr>
          <a:xfrm>
            <a:off x="9936553" y="2181389"/>
            <a:ext cx="969145"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57" name="TextBox 56">
            <a:extLst>
              <a:ext uri="{FF2B5EF4-FFF2-40B4-BE49-F238E27FC236}">
                <a16:creationId xmlns:a16="http://schemas.microsoft.com/office/drawing/2014/main" id="{ED0B1252-DDB5-47EA-A1E6-EB94DAFFCF00}"/>
              </a:ext>
            </a:extLst>
          </p:cNvPr>
          <p:cNvSpPr txBox="1"/>
          <p:nvPr/>
        </p:nvSpPr>
        <p:spPr>
          <a:xfrm>
            <a:off x="6981288" y="2575776"/>
            <a:ext cx="969145"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40" name="Straight Connector 39">
            <a:extLst>
              <a:ext uri="{FF2B5EF4-FFF2-40B4-BE49-F238E27FC236}">
                <a16:creationId xmlns:a16="http://schemas.microsoft.com/office/drawing/2014/main" id="{B6298748-4B61-463E-ABF4-7EBA3C1488C6}"/>
              </a:ext>
            </a:extLst>
          </p:cNvPr>
          <p:cNvCxnSpPr>
            <a:cxnSpLocks/>
          </p:cNvCxnSpPr>
          <p:nvPr/>
        </p:nvCxnSpPr>
        <p:spPr>
          <a:xfrm>
            <a:off x="5695901" y="218138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9D8BFAF4-DCC5-4E60-83F1-238F7623F7FA}"/>
              </a:ext>
            </a:extLst>
          </p:cNvPr>
          <p:cNvSpPr txBox="1"/>
          <p:nvPr/>
        </p:nvSpPr>
        <p:spPr>
          <a:xfrm>
            <a:off x="236718" y="216643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9" name="Straight Connector 108">
            <a:extLst>
              <a:ext uri="{FF2B5EF4-FFF2-40B4-BE49-F238E27FC236}">
                <a16:creationId xmlns:a16="http://schemas.microsoft.com/office/drawing/2014/main" id="{51744B08-8FA2-4236-A26D-D3F8C7BDA653}"/>
              </a:ext>
            </a:extLst>
          </p:cNvPr>
          <p:cNvCxnSpPr>
            <a:cxnSpLocks/>
          </p:cNvCxnSpPr>
          <p:nvPr/>
        </p:nvCxnSpPr>
        <p:spPr>
          <a:xfrm flipV="1">
            <a:off x="382620" y="317756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565306E-B0A1-4331-81B5-40314B933E8E}"/>
              </a:ext>
            </a:extLst>
          </p:cNvPr>
          <p:cNvSpPr txBox="1"/>
          <p:nvPr/>
        </p:nvSpPr>
        <p:spPr>
          <a:xfrm>
            <a:off x="228373" y="256246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11" name="TextBox 110">
            <a:extLst>
              <a:ext uri="{FF2B5EF4-FFF2-40B4-BE49-F238E27FC236}">
                <a16:creationId xmlns:a16="http://schemas.microsoft.com/office/drawing/2014/main" id="{77735C71-51F7-413A-83C3-A04E7C9DE372}"/>
              </a:ext>
            </a:extLst>
          </p:cNvPr>
          <p:cNvSpPr txBox="1"/>
          <p:nvPr/>
        </p:nvSpPr>
        <p:spPr>
          <a:xfrm>
            <a:off x="867890" y="256252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2" name="TextBox 111">
            <a:extLst>
              <a:ext uri="{FF2B5EF4-FFF2-40B4-BE49-F238E27FC236}">
                <a16:creationId xmlns:a16="http://schemas.microsoft.com/office/drawing/2014/main" id="{E8F1DA9C-64F9-4ABB-92AA-A1F9A0F5967D}"/>
              </a:ext>
            </a:extLst>
          </p:cNvPr>
          <p:cNvSpPr txBox="1"/>
          <p:nvPr/>
        </p:nvSpPr>
        <p:spPr>
          <a:xfrm>
            <a:off x="4047524" y="259596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13" name="TextBox 112">
            <a:extLst>
              <a:ext uri="{FF2B5EF4-FFF2-40B4-BE49-F238E27FC236}">
                <a16:creationId xmlns:a16="http://schemas.microsoft.com/office/drawing/2014/main" id="{E876AD76-CF11-4DDC-B032-852B29E31DDC}"/>
              </a:ext>
            </a:extLst>
          </p:cNvPr>
          <p:cNvSpPr txBox="1"/>
          <p:nvPr/>
        </p:nvSpPr>
        <p:spPr>
          <a:xfrm>
            <a:off x="3415772" y="248323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14" name="TextBox 113">
            <a:extLst>
              <a:ext uri="{FF2B5EF4-FFF2-40B4-BE49-F238E27FC236}">
                <a16:creationId xmlns:a16="http://schemas.microsoft.com/office/drawing/2014/main" id="{0B3023F8-B80F-4269-8168-059A49E2537E}"/>
              </a:ext>
            </a:extLst>
          </p:cNvPr>
          <p:cNvSpPr txBox="1"/>
          <p:nvPr/>
        </p:nvSpPr>
        <p:spPr>
          <a:xfrm>
            <a:off x="2785359" y="258522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15" name="Straight Connector 114">
            <a:extLst>
              <a:ext uri="{FF2B5EF4-FFF2-40B4-BE49-F238E27FC236}">
                <a16:creationId xmlns:a16="http://schemas.microsoft.com/office/drawing/2014/main" id="{B0A345BF-D00A-46D5-9DB6-965B92670EA6}"/>
              </a:ext>
            </a:extLst>
          </p:cNvPr>
          <p:cNvCxnSpPr>
            <a:cxnSpLocks/>
          </p:cNvCxnSpPr>
          <p:nvPr/>
        </p:nvCxnSpPr>
        <p:spPr>
          <a:xfrm>
            <a:off x="343968" y="415901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48CEB22-FC28-4132-B8C0-4C412E1C1B72}"/>
              </a:ext>
            </a:extLst>
          </p:cNvPr>
          <p:cNvSpPr txBox="1"/>
          <p:nvPr/>
        </p:nvSpPr>
        <p:spPr>
          <a:xfrm>
            <a:off x="209916" y="336820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117" name="TextBox 116">
            <a:extLst>
              <a:ext uri="{FF2B5EF4-FFF2-40B4-BE49-F238E27FC236}">
                <a16:creationId xmlns:a16="http://schemas.microsoft.com/office/drawing/2014/main" id="{A80C07D9-A1C2-4D94-9571-A71B8D2C1AD9}"/>
              </a:ext>
            </a:extLst>
          </p:cNvPr>
          <p:cNvSpPr txBox="1"/>
          <p:nvPr/>
        </p:nvSpPr>
        <p:spPr>
          <a:xfrm>
            <a:off x="888503" y="336820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8" name="TextBox 117">
            <a:extLst>
              <a:ext uri="{FF2B5EF4-FFF2-40B4-BE49-F238E27FC236}">
                <a16:creationId xmlns:a16="http://schemas.microsoft.com/office/drawing/2014/main" id="{8DB5B70D-B38A-44AD-BC8B-C80281A45A2C}"/>
              </a:ext>
            </a:extLst>
          </p:cNvPr>
          <p:cNvSpPr txBox="1"/>
          <p:nvPr/>
        </p:nvSpPr>
        <p:spPr>
          <a:xfrm>
            <a:off x="1392867" y="334396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9" name="TextBox 118">
            <a:extLst>
              <a:ext uri="{FF2B5EF4-FFF2-40B4-BE49-F238E27FC236}">
                <a16:creationId xmlns:a16="http://schemas.microsoft.com/office/drawing/2014/main" id="{286086EB-A828-428D-8CCB-7FF34A799285}"/>
              </a:ext>
            </a:extLst>
          </p:cNvPr>
          <p:cNvSpPr txBox="1"/>
          <p:nvPr/>
        </p:nvSpPr>
        <p:spPr>
          <a:xfrm>
            <a:off x="1965979" y="336531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20" name="Straight Connector 119">
            <a:extLst>
              <a:ext uri="{FF2B5EF4-FFF2-40B4-BE49-F238E27FC236}">
                <a16:creationId xmlns:a16="http://schemas.microsoft.com/office/drawing/2014/main" id="{CD5F1947-7217-4BFD-8ED2-FA20F5310A47}"/>
              </a:ext>
            </a:extLst>
          </p:cNvPr>
          <p:cNvCxnSpPr>
            <a:cxnSpLocks/>
          </p:cNvCxnSpPr>
          <p:nvPr/>
        </p:nvCxnSpPr>
        <p:spPr>
          <a:xfrm flipV="1">
            <a:off x="1175277" y="503167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C17BFD7-8949-40A1-832B-60DF37DF6614}"/>
              </a:ext>
            </a:extLst>
          </p:cNvPr>
          <p:cNvSpPr txBox="1"/>
          <p:nvPr/>
        </p:nvSpPr>
        <p:spPr>
          <a:xfrm>
            <a:off x="2717061" y="443234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2" name="TextBox 121">
            <a:extLst>
              <a:ext uri="{FF2B5EF4-FFF2-40B4-BE49-F238E27FC236}">
                <a16:creationId xmlns:a16="http://schemas.microsoft.com/office/drawing/2014/main" id="{68248151-8E76-43EA-B8D4-F6946D794E79}"/>
              </a:ext>
            </a:extLst>
          </p:cNvPr>
          <p:cNvSpPr txBox="1"/>
          <p:nvPr/>
        </p:nvSpPr>
        <p:spPr>
          <a:xfrm>
            <a:off x="3681860" y="279553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F8FD4A0-A428-4344-B0E1-D3E94447D5AF}"/>
              </a:ext>
            </a:extLst>
          </p:cNvPr>
          <p:cNvSpPr txBox="1"/>
          <p:nvPr/>
        </p:nvSpPr>
        <p:spPr>
          <a:xfrm>
            <a:off x="2735736" y="337996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4" name="TextBox 123">
            <a:extLst>
              <a:ext uri="{FF2B5EF4-FFF2-40B4-BE49-F238E27FC236}">
                <a16:creationId xmlns:a16="http://schemas.microsoft.com/office/drawing/2014/main" id="{A9F1BEDB-458F-4A87-B5E8-796617390924}"/>
              </a:ext>
            </a:extLst>
          </p:cNvPr>
          <p:cNvSpPr txBox="1"/>
          <p:nvPr/>
        </p:nvSpPr>
        <p:spPr>
          <a:xfrm>
            <a:off x="3330599" y="443453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125" name="TextBox 124">
            <a:extLst>
              <a:ext uri="{FF2B5EF4-FFF2-40B4-BE49-F238E27FC236}">
                <a16:creationId xmlns:a16="http://schemas.microsoft.com/office/drawing/2014/main" id="{87EEF2CB-7C5E-4DE5-AA01-B4837725F429}"/>
              </a:ext>
            </a:extLst>
          </p:cNvPr>
          <p:cNvSpPr txBox="1"/>
          <p:nvPr/>
        </p:nvSpPr>
        <p:spPr>
          <a:xfrm>
            <a:off x="2519511" y="380044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6" name="TextBox 125">
            <a:extLst>
              <a:ext uri="{FF2B5EF4-FFF2-40B4-BE49-F238E27FC236}">
                <a16:creationId xmlns:a16="http://schemas.microsoft.com/office/drawing/2014/main" id="{C041A1D3-DE91-49C8-BDAA-4F0115B99621}"/>
              </a:ext>
            </a:extLst>
          </p:cNvPr>
          <p:cNvSpPr txBox="1"/>
          <p:nvPr/>
        </p:nvSpPr>
        <p:spPr>
          <a:xfrm>
            <a:off x="3015690" y="472274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127" name="Picture 126">
            <a:extLst>
              <a:ext uri="{FF2B5EF4-FFF2-40B4-BE49-F238E27FC236}">
                <a16:creationId xmlns:a16="http://schemas.microsoft.com/office/drawing/2014/main" id="{BA5DB4C6-AC07-4DDD-8DC2-E7C37F439790}"/>
              </a:ext>
            </a:extLst>
          </p:cNvPr>
          <p:cNvPicPr>
            <a:picLocks noChangeAspect="1"/>
          </p:cNvPicPr>
          <p:nvPr/>
        </p:nvPicPr>
        <p:blipFill>
          <a:blip r:embed="rId2"/>
          <a:stretch>
            <a:fillRect/>
          </a:stretch>
        </p:blipFill>
        <p:spPr>
          <a:xfrm>
            <a:off x="2892469" y="2093659"/>
            <a:ext cx="269832" cy="502302"/>
          </a:xfrm>
          <a:prstGeom prst="rect">
            <a:avLst/>
          </a:prstGeom>
        </p:spPr>
      </p:pic>
      <p:cxnSp>
        <p:nvCxnSpPr>
          <p:cNvPr id="128" name="Straight Connector 127">
            <a:extLst>
              <a:ext uri="{FF2B5EF4-FFF2-40B4-BE49-F238E27FC236}">
                <a16:creationId xmlns:a16="http://schemas.microsoft.com/office/drawing/2014/main" id="{C11499F5-942C-458F-90D6-ABFB21B1250A}"/>
              </a:ext>
            </a:extLst>
          </p:cNvPr>
          <p:cNvCxnSpPr/>
          <p:nvPr/>
        </p:nvCxnSpPr>
        <p:spPr>
          <a:xfrm>
            <a:off x="3651836" y="47680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993B29-5FAC-478B-9158-77EF39B102A3}"/>
              </a:ext>
            </a:extLst>
          </p:cNvPr>
          <p:cNvCxnSpPr/>
          <p:nvPr/>
        </p:nvCxnSpPr>
        <p:spPr>
          <a:xfrm>
            <a:off x="2958636" y="389182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6571DE-A2E7-433A-A806-DF39EDBF9FF9}"/>
              </a:ext>
            </a:extLst>
          </p:cNvPr>
          <p:cNvCxnSpPr/>
          <p:nvPr/>
        </p:nvCxnSpPr>
        <p:spPr>
          <a:xfrm>
            <a:off x="2961039" y="47680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8989C4-861B-4C6F-9E31-EF036EF921F3}"/>
              </a:ext>
            </a:extLst>
          </p:cNvPr>
          <p:cNvCxnSpPr/>
          <p:nvPr/>
        </p:nvCxnSpPr>
        <p:spPr>
          <a:xfrm>
            <a:off x="2397591" y="38954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A2104B-4E7C-4449-A2D8-5CACFC9EBCE1}"/>
              </a:ext>
            </a:extLst>
          </p:cNvPr>
          <p:cNvCxnSpPr/>
          <p:nvPr/>
        </p:nvCxnSpPr>
        <p:spPr>
          <a:xfrm>
            <a:off x="1778613" y="38954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EAE91C-3107-4283-9F77-940225387832}"/>
              </a:ext>
            </a:extLst>
          </p:cNvPr>
          <p:cNvCxnSpPr/>
          <p:nvPr/>
        </p:nvCxnSpPr>
        <p:spPr>
          <a:xfrm>
            <a:off x="2418413" y="479082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0F7C00-CF5E-43F6-8B34-3CCF3FB5084B}"/>
              </a:ext>
            </a:extLst>
          </p:cNvPr>
          <p:cNvCxnSpPr/>
          <p:nvPr/>
        </p:nvCxnSpPr>
        <p:spPr>
          <a:xfrm>
            <a:off x="1781016" y="47680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BB42BAC-2FCF-4AFF-A8A0-CE26A8EFAD62}"/>
              </a:ext>
            </a:extLst>
          </p:cNvPr>
          <p:cNvCxnSpPr/>
          <p:nvPr/>
        </p:nvCxnSpPr>
        <p:spPr>
          <a:xfrm>
            <a:off x="1188044" y="47680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AC0E69-61A5-47EA-9FC0-72A461B7BA78}"/>
              </a:ext>
            </a:extLst>
          </p:cNvPr>
          <p:cNvCxnSpPr/>
          <p:nvPr/>
        </p:nvCxnSpPr>
        <p:spPr>
          <a:xfrm>
            <a:off x="1168303" y="39101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86E4B5-137D-4F77-BD14-7D9FE1CC5B28}"/>
              </a:ext>
            </a:extLst>
          </p:cNvPr>
          <p:cNvCxnSpPr/>
          <p:nvPr/>
        </p:nvCxnSpPr>
        <p:spPr>
          <a:xfrm>
            <a:off x="400372" y="38954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67900DC-7AEB-415A-8A55-0D36CB8E959F}"/>
              </a:ext>
            </a:extLst>
          </p:cNvPr>
          <p:cNvCxnSpPr/>
          <p:nvPr/>
        </p:nvCxnSpPr>
        <p:spPr>
          <a:xfrm>
            <a:off x="4267353" y="291750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1479A7-DCE5-4B58-B0D9-969A1D77E501}"/>
              </a:ext>
            </a:extLst>
          </p:cNvPr>
          <p:cNvCxnSpPr/>
          <p:nvPr/>
        </p:nvCxnSpPr>
        <p:spPr>
          <a:xfrm>
            <a:off x="3624851" y="292423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96D69-76C5-400C-926D-D8D01A94F9E8}"/>
              </a:ext>
            </a:extLst>
          </p:cNvPr>
          <p:cNvCxnSpPr/>
          <p:nvPr/>
        </p:nvCxnSpPr>
        <p:spPr>
          <a:xfrm>
            <a:off x="2985651" y="292423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4BE476A-B6E2-4D47-8E5A-559137D94DC2}"/>
              </a:ext>
            </a:extLst>
          </p:cNvPr>
          <p:cNvCxnSpPr/>
          <p:nvPr/>
        </p:nvCxnSpPr>
        <p:spPr>
          <a:xfrm>
            <a:off x="1150551" y="2935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90B51A-7C0E-4C43-8F2F-B0928B042964}"/>
              </a:ext>
            </a:extLst>
          </p:cNvPr>
          <p:cNvCxnSpPr/>
          <p:nvPr/>
        </p:nvCxnSpPr>
        <p:spPr>
          <a:xfrm>
            <a:off x="386084" y="292857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4EA1879-FCCE-4D9D-88BA-2FBE592E6A5B}"/>
              </a:ext>
            </a:extLst>
          </p:cNvPr>
          <p:cNvSpPr/>
          <p:nvPr/>
        </p:nvSpPr>
        <p:spPr>
          <a:xfrm>
            <a:off x="1694075" y="424019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6DCD749C-F48E-4EBC-A757-FE177606FF92}"/>
              </a:ext>
            </a:extLst>
          </p:cNvPr>
          <p:cNvSpPr txBox="1"/>
          <p:nvPr/>
        </p:nvSpPr>
        <p:spPr>
          <a:xfrm rot="2524414">
            <a:off x="2278119" y="515448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5" name="Rectangle 144">
            <a:extLst>
              <a:ext uri="{FF2B5EF4-FFF2-40B4-BE49-F238E27FC236}">
                <a16:creationId xmlns:a16="http://schemas.microsoft.com/office/drawing/2014/main" id="{C598011C-4993-4927-BF62-EF8F987D3C68}"/>
              </a:ext>
            </a:extLst>
          </p:cNvPr>
          <p:cNvSpPr/>
          <p:nvPr/>
        </p:nvSpPr>
        <p:spPr>
          <a:xfrm>
            <a:off x="3553524" y="216037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D5CE10B-D3D9-4846-BFBE-3ADB65959DF9}"/>
              </a:ext>
            </a:extLst>
          </p:cNvPr>
          <p:cNvSpPr txBox="1"/>
          <p:nvPr/>
        </p:nvSpPr>
        <p:spPr>
          <a:xfrm>
            <a:off x="2723694" y="1517122"/>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47" name="Oval 146">
            <a:extLst>
              <a:ext uri="{FF2B5EF4-FFF2-40B4-BE49-F238E27FC236}">
                <a16:creationId xmlns:a16="http://schemas.microsoft.com/office/drawing/2014/main" id="{64EE7D67-544F-4F00-B423-58E233512D9C}"/>
              </a:ext>
            </a:extLst>
          </p:cNvPr>
          <p:cNvSpPr/>
          <p:nvPr/>
        </p:nvSpPr>
        <p:spPr>
          <a:xfrm>
            <a:off x="2908909" y="3081734"/>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520E2E1C-F252-42CA-B038-693465897D09}"/>
              </a:ext>
            </a:extLst>
          </p:cNvPr>
          <p:cNvSpPr txBox="1"/>
          <p:nvPr/>
        </p:nvSpPr>
        <p:spPr>
          <a:xfrm>
            <a:off x="3489053" y="378508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9" name="Picture 148">
            <a:extLst>
              <a:ext uri="{FF2B5EF4-FFF2-40B4-BE49-F238E27FC236}">
                <a16:creationId xmlns:a16="http://schemas.microsoft.com/office/drawing/2014/main" id="{2B16D2F3-FFFB-43A5-9E1B-AED664D33524}"/>
              </a:ext>
            </a:extLst>
          </p:cNvPr>
          <p:cNvPicPr>
            <a:picLocks noChangeAspect="1"/>
          </p:cNvPicPr>
          <p:nvPr/>
        </p:nvPicPr>
        <p:blipFill>
          <a:blip r:embed="rId3"/>
          <a:stretch>
            <a:fillRect/>
          </a:stretch>
        </p:blipFill>
        <p:spPr>
          <a:xfrm>
            <a:off x="4600131" y="4650478"/>
            <a:ext cx="423104" cy="425499"/>
          </a:xfrm>
          <a:prstGeom prst="rect">
            <a:avLst/>
          </a:prstGeom>
        </p:spPr>
      </p:pic>
      <p:sp>
        <p:nvSpPr>
          <p:cNvPr id="150" name="Arc 149">
            <a:extLst>
              <a:ext uri="{FF2B5EF4-FFF2-40B4-BE49-F238E27FC236}">
                <a16:creationId xmlns:a16="http://schemas.microsoft.com/office/drawing/2014/main" id="{57EC700D-1080-484A-B0ED-6601E8F9DEB3}"/>
              </a:ext>
            </a:extLst>
          </p:cNvPr>
          <p:cNvSpPr/>
          <p:nvPr/>
        </p:nvSpPr>
        <p:spPr>
          <a:xfrm>
            <a:off x="2593786" y="3883720"/>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151" name="Straight Arrow Connector 150">
            <a:extLst>
              <a:ext uri="{FF2B5EF4-FFF2-40B4-BE49-F238E27FC236}">
                <a16:creationId xmlns:a16="http://schemas.microsoft.com/office/drawing/2014/main" id="{A09711A0-4158-44F6-B63B-56659CCF8695}"/>
              </a:ext>
            </a:extLst>
          </p:cNvPr>
          <p:cNvCxnSpPr>
            <a:cxnSpLocks/>
          </p:cNvCxnSpPr>
          <p:nvPr/>
        </p:nvCxnSpPr>
        <p:spPr>
          <a:xfrm>
            <a:off x="3601928" y="4357396"/>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5FB7C4E-B69F-456A-8565-7278C786A655}"/>
              </a:ext>
            </a:extLst>
          </p:cNvPr>
          <p:cNvSpPr txBox="1"/>
          <p:nvPr/>
        </p:nvSpPr>
        <p:spPr>
          <a:xfrm>
            <a:off x="1899035" y="4739266"/>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53" name="TextBox 152">
            <a:extLst>
              <a:ext uri="{FF2B5EF4-FFF2-40B4-BE49-F238E27FC236}">
                <a16:creationId xmlns:a16="http://schemas.microsoft.com/office/drawing/2014/main" id="{E6837772-EF15-437D-8426-1393E2B067D4}"/>
              </a:ext>
            </a:extLst>
          </p:cNvPr>
          <p:cNvSpPr txBox="1"/>
          <p:nvPr/>
        </p:nvSpPr>
        <p:spPr>
          <a:xfrm>
            <a:off x="2519511" y="4739266"/>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55" name="TextBox 154">
            <a:extLst>
              <a:ext uri="{FF2B5EF4-FFF2-40B4-BE49-F238E27FC236}">
                <a16:creationId xmlns:a16="http://schemas.microsoft.com/office/drawing/2014/main" id="{A1FC66AF-CF44-4A3A-9103-97CE6750EDD2}"/>
              </a:ext>
            </a:extLst>
          </p:cNvPr>
          <p:cNvSpPr txBox="1"/>
          <p:nvPr/>
        </p:nvSpPr>
        <p:spPr>
          <a:xfrm>
            <a:off x="1147723" y="4734589"/>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68" name="TextBox 67">
            <a:extLst>
              <a:ext uri="{FF2B5EF4-FFF2-40B4-BE49-F238E27FC236}">
                <a16:creationId xmlns:a16="http://schemas.microsoft.com/office/drawing/2014/main" id="{9598CC48-28A1-481E-9E48-DFBD329F6445}"/>
              </a:ext>
            </a:extLst>
          </p:cNvPr>
          <p:cNvSpPr txBox="1"/>
          <p:nvPr/>
        </p:nvSpPr>
        <p:spPr>
          <a:xfrm>
            <a:off x="5437093" y="3426823"/>
            <a:ext cx="6305959" cy="3240439"/>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1798 1863 is the history of failure, when did it become inevitably failure? When were they meant to succeed, and they failed?  1844.  Whose fault is it? Is it the fault of the First Angel? It's not the fault of the first. The First Angel is always dealing with the legacy issue of where they've come from. It's the Second Angel that's meant to correct the mistakes of the first.  So, John had mistakes and they were not his fault. Christ corrects those mistakes and whether people understand or not is irrelevant, the message was straight. So, the Millerites, a history of failure, they failed July 21 to October 22, 1844 because the Second Angel never corrected the mistakes of the first. It's not wrong to mark 1850 but that's just the inevitable result of the failure they already had. They were never going to succeed in this reform line right from July 21, 1844. That becomes important as we make application.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Box 68">
            <a:extLst>
              <a:ext uri="{FF2B5EF4-FFF2-40B4-BE49-F238E27FC236}">
                <a16:creationId xmlns:a16="http://schemas.microsoft.com/office/drawing/2014/main" id="{19D9FDA6-464A-423F-AB23-B492BBE005E0}"/>
              </a:ext>
            </a:extLst>
          </p:cNvPr>
          <p:cNvSpPr txBox="1"/>
          <p:nvPr/>
        </p:nvSpPr>
        <p:spPr>
          <a:xfrm>
            <a:off x="1774823" y="3895872"/>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spTree>
    <p:extLst>
      <p:ext uri="{BB962C8B-B14F-4D97-AF65-F5344CB8AC3E}">
        <p14:creationId xmlns:p14="http://schemas.microsoft.com/office/powerpoint/2010/main" val="1039382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17</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6015830" y="175574"/>
            <a:ext cx="5952684" cy="3503908"/>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1844 they should have already understood what subject? This is why it's important. Someone says geography</a:t>
            </a:r>
            <a:r>
              <a:rPr lang="en-US" sz="16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From 1798 to October 22,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should have figured out the geography that they were speaking about.  And what was about that geography? They thought they were dealing with this whole planet. If you sum up the whole of that message in one word it would be the Sanctuary. They should have recognized prior to October 1844 that their message was all about the Sanctuary. They misunderstood the nature of the Kingdom. So, understanding the Sanctuary should have happened before and not after, that's the difference between them, the Alpha, and the Omega history. We understood equality before November 9th and not after. </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So,</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should have understood the Sanctuary before 1844 but they don't understand it until 1846. But they're going to have an Increase of Knowledge beginning  October 1844.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7BA11A2-AC47-4726-B623-4162BCF9D08A}"/>
              </a:ext>
            </a:extLst>
          </p:cNvPr>
          <p:cNvGrpSpPr/>
          <p:nvPr/>
        </p:nvGrpSpPr>
        <p:grpSpPr>
          <a:xfrm>
            <a:off x="216829" y="2807109"/>
            <a:ext cx="4813319" cy="3914366"/>
            <a:chOff x="108415" y="385008"/>
            <a:chExt cx="4813319" cy="3914366"/>
          </a:xfrm>
        </p:grpSpPr>
        <p:sp>
          <p:nvSpPr>
            <p:cNvPr id="108" name="TextBox 107">
              <a:extLst>
                <a:ext uri="{FF2B5EF4-FFF2-40B4-BE49-F238E27FC236}">
                  <a16:creationId xmlns:a16="http://schemas.microsoft.com/office/drawing/2014/main" id="{9D8BFAF4-DCC5-4E60-83F1-238F7623F7FA}"/>
                </a:ext>
              </a:extLst>
            </p:cNvPr>
            <p:cNvSpPr txBox="1"/>
            <p:nvPr/>
          </p:nvSpPr>
          <p:spPr>
            <a:xfrm>
              <a:off x="135217" y="1034321"/>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9" name="Straight Connector 108">
              <a:extLst>
                <a:ext uri="{FF2B5EF4-FFF2-40B4-BE49-F238E27FC236}">
                  <a16:creationId xmlns:a16="http://schemas.microsoft.com/office/drawing/2014/main" id="{51744B08-8FA2-4236-A26D-D3F8C7BDA653}"/>
                </a:ext>
              </a:extLst>
            </p:cNvPr>
            <p:cNvCxnSpPr>
              <a:cxnSpLocks/>
            </p:cNvCxnSpPr>
            <p:nvPr/>
          </p:nvCxnSpPr>
          <p:spPr>
            <a:xfrm flipV="1">
              <a:off x="281119" y="2045454"/>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565306E-B0A1-4331-81B5-40314B933E8E}"/>
                </a:ext>
              </a:extLst>
            </p:cNvPr>
            <p:cNvSpPr txBox="1"/>
            <p:nvPr/>
          </p:nvSpPr>
          <p:spPr>
            <a:xfrm>
              <a:off x="126872" y="143034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11" name="TextBox 110">
              <a:extLst>
                <a:ext uri="{FF2B5EF4-FFF2-40B4-BE49-F238E27FC236}">
                  <a16:creationId xmlns:a16="http://schemas.microsoft.com/office/drawing/2014/main" id="{77735C71-51F7-413A-83C3-A04E7C9DE372}"/>
                </a:ext>
              </a:extLst>
            </p:cNvPr>
            <p:cNvSpPr txBox="1"/>
            <p:nvPr/>
          </p:nvSpPr>
          <p:spPr>
            <a:xfrm>
              <a:off x="766389" y="1430409"/>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2" name="TextBox 111">
              <a:extLst>
                <a:ext uri="{FF2B5EF4-FFF2-40B4-BE49-F238E27FC236}">
                  <a16:creationId xmlns:a16="http://schemas.microsoft.com/office/drawing/2014/main" id="{E8F1DA9C-64F9-4ABB-92AA-A1F9A0F5967D}"/>
                </a:ext>
              </a:extLst>
            </p:cNvPr>
            <p:cNvSpPr txBox="1"/>
            <p:nvPr/>
          </p:nvSpPr>
          <p:spPr>
            <a:xfrm>
              <a:off x="3946023" y="1463847"/>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13" name="TextBox 112">
              <a:extLst>
                <a:ext uri="{FF2B5EF4-FFF2-40B4-BE49-F238E27FC236}">
                  <a16:creationId xmlns:a16="http://schemas.microsoft.com/office/drawing/2014/main" id="{E876AD76-CF11-4DDC-B032-852B29E31DDC}"/>
                </a:ext>
              </a:extLst>
            </p:cNvPr>
            <p:cNvSpPr txBox="1"/>
            <p:nvPr/>
          </p:nvSpPr>
          <p:spPr>
            <a:xfrm>
              <a:off x="3314271" y="1351124"/>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14" name="TextBox 113">
              <a:extLst>
                <a:ext uri="{FF2B5EF4-FFF2-40B4-BE49-F238E27FC236}">
                  <a16:creationId xmlns:a16="http://schemas.microsoft.com/office/drawing/2014/main" id="{0B3023F8-B80F-4269-8168-059A49E2537E}"/>
                </a:ext>
              </a:extLst>
            </p:cNvPr>
            <p:cNvSpPr txBox="1"/>
            <p:nvPr/>
          </p:nvSpPr>
          <p:spPr>
            <a:xfrm>
              <a:off x="2683858" y="1453111"/>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15" name="Straight Connector 114">
              <a:extLst>
                <a:ext uri="{FF2B5EF4-FFF2-40B4-BE49-F238E27FC236}">
                  <a16:creationId xmlns:a16="http://schemas.microsoft.com/office/drawing/2014/main" id="{B0A345BF-D00A-46D5-9DB6-965B92670EA6}"/>
                </a:ext>
              </a:extLst>
            </p:cNvPr>
            <p:cNvCxnSpPr>
              <a:cxnSpLocks/>
            </p:cNvCxnSpPr>
            <p:nvPr/>
          </p:nvCxnSpPr>
          <p:spPr>
            <a:xfrm>
              <a:off x="242467" y="3026896"/>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48CEB22-FC28-4132-B8C0-4C412E1C1B72}"/>
                </a:ext>
              </a:extLst>
            </p:cNvPr>
            <p:cNvSpPr txBox="1"/>
            <p:nvPr/>
          </p:nvSpPr>
          <p:spPr>
            <a:xfrm>
              <a:off x="108415" y="223609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117" name="TextBox 116">
              <a:extLst>
                <a:ext uri="{FF2B5EF4-FFF2-40B4-BE49-F238E27FC236}">
                  <a16:creationId xmlns:a16="http://schemas.microsoft.com/office/drawing/2014/main" id="{A80C07D9-A1C2-4D94-9571-A71B8D2C1AD9}"/>
                </a:ext>
              </a:extLst>
            </p:cNvPr>
            <p:cNvSpPr txBox="1"/>
            <p:nvPr/>
          </p:nvSpPr>
          <p:spPr>
            <a:xfrm>
              <a:off x="787002" y="223609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8" name="TextBox 117">
              <a:extLst>
                <a:ext uri="{FF2B5EF4-FFF2-40B4-BE49-F238E27FC236}">
                  <a16:creationId xmlns:a16="http://schemas.microsoft.com/office/drawing/2014/main" id="{8DB5B70D-B38A-44AD-BC8B-C80281A45A2C}"/>
                </a:ext>
              </a:extLst>
            </p:cNvPr>
            <p:cNvSpPr txBox="1"/>
            <p:nvPr/>
          </p:nvSpPr>
          <p:spPr>
            <a:xfrm>
              <a:off x="1291366" y="221184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9" name="TextBox 118">
              <a:extLst>
                <a:ext uri="{FF2B5EF4-FFF2-40B4-BE49-F238E27FC236}">
                  <a16:creationId xmlns:a16="http://schemas.microsoft.com/office/drawing/2014/main" id="{286086EB-A828-428D-8CCB-7FF34A799285}"/>
                </a:ext>
              </a:extLst>
            </p:cNvPr>
            <p:cNvSpPr txBox="1"/>
            <p:nvPr/>
          </p:nvSpPr>
          <p:spPr>
            <a:xfrm>
              <a:off x="1864478" y="2233196"/>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20" name="Straight Connector 119">
              <a:extLst>
                <a:ext uri="{FF2B5EF4-FFF2-40B4-BE49-F238E27FC236}">
                  <a16:creationId xmlns:a16="http://schemas.microsoft.com/office/drawing/2014/main" id="{CD5F1947-7217-4BFD-8ED2-FA20F5310A47}"/>
                </a:ext>
              </a:extLst>
            </p:cNvPr>
            <p:cNvCxnSpPr>
              <a:cxnSpLocks/>
            </p:cNvCxnSpPr>
            <p:nvPr/>
          </p:nvCxnSpPr>
          <p:spPr>
            <a:xfrm flipV="1">
              <a:off x="1073776" y="3899564"/>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C17BFD7-8949-40A1-832B-60DF37DF6614}"/>
                </a:ext>
              </a:extLst>
            </p:cNvPr>
            <p:cNvSpPr txBox="1"/>
            <p:nvPr/>
          </p:nvSpPr>
          <p:spPr>
            <a:xfrm>
              <a:off x="2615560" y="3300227"/>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2" name="TextBox 121">
              <a:extLst>
                <a:ext uri="{FF2B5EF4-FFF2-40B4-BE49-F238E27FC236}">
                  <a16:creationId xmlns:a16="http://schemas.microsoft.com/office/drawing/2014/main" id="{68248151-8E76-43EA-B8D4-F6946D794E79}"/>
                </a:ext>
              </a:extLst>
            </p:cNvPr>
            <p:cNvSpPr txBox="1"/>
            <p:nvPr/>
          </p:nvSpPr>
          <p:spPr>
            <a:xfrm>
              <a:off x="3580359" y="1663422"/>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F8FD4A0-A428-4344-B0E1-D3E94447D5AF}"/>
                </a:ext>
              </a:extLst>
            </p:cNvPr>
            <p:cNvSpPr txBox="1"/>
            <p:nvPr/>
          </p:nvSpPr>
          <p:spPr>
            <a:xfrm>
              <a:off x="2634235" y="2247850"/>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4" name="TextBox 123">
              <a:extLst>
                <a:ext uri="{FF2B5EF4-FFF2-40B4-BE49-F238E27FC236}">
                  <a16:creationId xmlns:a16="http://schemas.microsoft.com/office/drawing/2014/main" id="{A9F1BEDB-458F-4A87-B5E8-796617390924}"/>
                </a:ext>
              </a:extLst>
            </p:cNvPr>
            <p:cNvSpPr txBox="1"/>
            <p:nvPr/>
          </p:nvSpPr>
          <p:spPr>
            <a:xfrm>
              <a:off x="3229098" y="3302416"/>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125" name="TextBox 124">
              <a:extLst>
                <a:ext uri="{FF2B5EF4-FFF2-40B4-BE49-F238E27FC236}">
                  <a16:creationId xmlns:a16="http://schemas.microsoft.com/office/drawing/2014/main" id="{87EEF2CB-7C5E-4DE5-AA01-B4837725F429}"/>
                </a:ext>
              </a:extLst>
            </p:cNvPr>
            <p:cNvSpPr txBox="1"/>
            <p:nvPr/>
          </p:nvSpPr>
          <p:spPr>
            <a:xfrm>
              <a:off x="2418010" y="266833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6" name="TextBox 125">
              <a:extLst>
                <a:ext uri="{FF2B5EF4-FFF2-40B4-BE49-F238E27FC236}">
                  <a16:creationId xmlns:a16="http://schemas.microsoft.com/office/drawing/2014/main" id="{C041A1D3-DE91-49C8-BDAA-4F0115B99621}"/>
                </a:ext>
              </a:extLst>
            </p:cNvPr>
            <p:cNvSpPr txBox="1"/>
            <p:nvPr/>
          </p:nvSpPr>
          <p:spPr>
            <a:xfrm>
              <a:off x="2914189" y="359062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127" name="Picture 126">
              <a:extLst>
                <a:ext uri="{FF2B5EF4-FFF2-40B4-BE49-F238E27FC236}">
                  <a16:creationId xmlns:a16="http://schemas.microsoft.com/office/drawing/2014/main" id="{BA5DB4C6-AC07-4DDD-8DC2-E7C37F439790}"/>
                </a:ext>
              </a:extLst>
            </p:cNvPr>
            <p:cNvPicPr>
              <a:picLocks noChangeAspect="1"/>
            </p:cNvPicPr>
            <p:nvPr/>
          </p:nvPicPr>
          <p:blipFill>
            <a:blip r:embed="rId2"/>
            <a:stretch>
              <a:fillRect/>
            </a:stretch>
          </p:blipFill>
          <p:spPr>
            <a:xfrm>
              <a:off x="2790968" y="961545"/>
              <a:ext cx="269832" cy="502302"/>
            </a:xfrm>
            <a:prstGeom prst="rect">
              <a:avLst/>
            </a:prstGeom>
          </p:spPr>
        </p:pic>
        <p:cxnSp>
          <p:nvCxnSpPr>
            <p:cNvPr id="128" name="Straight Connector 127">
              <a:extLst>
                <a:ext uri="{FF2B5EF4-FFF2-40B4-BE49-F238E27FC236}">
                  <a16:creationId xmlns:a16="http://schemas.microsoft.com/office/drawing/2014/main" id="{C11499F5-942C-458F-90D6-ABFB21B1250A}"/>
                </a:ext>
              </a:extLst>
            </p:cNvPr>
            <p:cNvCxnSpPr/>
            <p:nvPr/>
          </p:nvCxnSpPr>
          <p:spPr>
            <a:xfrm>
              <a:off x="355033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993B29-5FAC-478B-9158-77EF39B102A3}"/>
                </a:ext>
              </a:extLst>
            </p:cNvPr>
            <p:cNvCxnSpPr/>
            <p:nvPr/>
          </p:nvCxnSpPr>
          <p:spPr>
            <a:xfrm>
              <a:off x="2857135" y="27597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6571DE-A2E7-433A-A806-DF39EDBF9FF9}"/>
                </a:ext>
              </a:extLst>
            </p:cNvPr>
            <p:cNvCxnSpPr/>
            <p:nvPr/>
          </p:nvCxnSpPr>
          <p:spPr>
            <a:xfrm>
              <a:off x="2859538"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8989C4-861B-4C6F-9E31-EF036EF921F3}"/>
                </a:ext>
              </a:extLst>
            </p:cNvPr>
            <p:cNvCxnSpPr/>
            <p:nvPr/>
          </p:nvCxnSpPr>
          <p:spPr>
            <a:xfrm>
              <a:off x="2296090"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A2104B-4E7C-4449-A2D8-5CACFC9EBCE1}"/>
                </a:ext>
              </a:extLst>
            </p:cNvPr>
            <p:cNvCxnSpPr/>
            <p:nvPr/>
          </p:nvCxnSpPr>
          <p:spPr>
            <a:xfrm>
              <a:off x="1677112"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EAE91C-3107-4283-9F77-940225387832}"/>
                </a:ext>
              </a:extLst>
            </p:cNvPr>
            <p:cNvCxnSpPr/>
            <p:nvPr/>
          </p:nvCxnSpPr>
          <p:spPr>
            <a:xfrm>
              <a:off x="2316912" y="36587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0F7C00-CF5E-43F6-8B34-3CCF3FB5084B}"/>
                </a:ext>
              </a:extLst>
            </p:cNvPr>
            <p:cNvCxnSpPr/>
            <p:nvPr/>
          </p:nvCxnSpPr>
          <p:spPr>
            <a:xfrm>
              <a:off x="167951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BB42BAC-2FCF-4AFF-A8A0-CE26A8EFAD62}"/>
                </a:ext>
              </a:extLst>
            </p:cNvPr>
            <p:cNvCxnSpPr/>
            <p:nvPr/>
          </p:nvCxnSpPr>
          <p:spPr>
            <a:xfrm>
              <a:off x="1086543"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AC0E69-61A5-47EA-9FC0-72A461B7BA78}"/>
                </a:ext>
              </a:extLst>
            </p:cNvPr>
            <p:cNvCxnSpPr/>
            <p:nvPr/>
          </p:nvCxnSpPr>
          <p:spPr>
            <a:xfrm>
              <a:off x="1066802" y="277805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86E4B5-137D-4F77-BD14-7D9FE1CC5B28}"/>
                </a:ext>
              </a:extLst>
            </p:cNvPr>
            <p:cNvCxnSpPr/>
            <p:nvPr/>
          </p:nvCxnSpPr>
          <p:spPr>
            <a:xfrm>
              <a:off x="298871"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67900DC-7AEB-415A-8A55-0D36CB8E959F}"/>
                </a:ext>
              </a:extLst>
            </p:cNvPr>
            <p:cNvCxnSpPr/>
            <p:nvPr/>
          </p:nvCxnSpPr>
          <p:spPr>
            <a:xfrm>
              <a:off x="4165852" y="178539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1479A7-DCE5-4B58-B0D9-969A1D77E501}"/>
                </a:ext>
              </a:extLst>
            </p:cNvPr>
            <p:cNvCxnSpPr/>
            <p:nvPr/>
          </p:nvCxnSpPr>
          <p:spPr>
            <a:xfrm>
              <a:off x="35233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96D69-76C5-400C-926D-D8D01A94F9E8}"/>
                </a:ext>
              </a:extLst>
            </p:cNvPr>
            <p:cNvCxnSpPr/>
            <p:nvPr/>
          </p:nvCxnSpPr>
          <p:spPr>
            <a:xfrm>
              <a:off x="28841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4BE476A-B6E2-4D47-8E5A-559137D94DC2}"/>
                </a:ext>
              </a:extLst>
            </p:cNvPr>
            <p:cNvCxnSpPr/>
            <p:nvPr/>
          </p:nvCxnSpPr>
          <p:spPr>
            <a:xfrm>
              <a:off x="1049050" y="180292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90B51A-7C0E-4C43-8F2F-B0928B042964}"/>
                </a:ext>
              </a:extLst>
            </p:cNvPr>
            <p:cNvCxnSpPr/>
            <p:nvPr/>
          </p:nvCxnSpPr>
          <p:spPr>
            <a:xfrm>
              <a:off x="284583" y="179646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4EA1879-FCCE-4D9D-88BA-2FBE592E6A5B}"/>
                </a:ext>
              </a:extLst>
            </p:cNvPr>
            <p:cNvSpPr/>
            <p:nvPr/>
          </p:nvSpPr>
          <p:spPr>
            <a:xfrm>
              <a:off x="1592574" y="3108085"/>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6DCD749C-F48E-4EBC-A757-FE177606FF92}"/>
                </a:ext>
              </a:extLst>
            </p:cNvPr>
            <p:cNvSpPr txBox="1"/>
            <p:nvPr/>
          </p:nvSpPr>
          <p:spPr>
            <a:xfrm rot="2524414">
              <a:off x="2176618" y="4022375"/>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5" name="Rectangle 144">
              <a:extLst>
                <a:ext uri="{FF2B5EF4-FFF2-40B4-BE49-F238E27FC236}">
                  <a16:creationId xmlns:a16="http://schemas.microsoft.com/office/drawing/2014/main" id="{C598011C-4993-4927-BF62-EF8F987D3C68}"/>
                </a:ext>
              </a:extLst>
            </p:cNvPr>
            <p:cNvSpPr/>
            <p:nvPr/>
          </p:nvSpPr>
          <p:spPr>
            <a:xfrm>
              <a:off x="3452023" y="102825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D5CE10B-D3D9-4846-BFBE-3ADB65959DF9}"/>
                </a:ext>
              </a:extLst>
            </p:cNvPr>
            <p:cNvSpPr txBox="1"/>
            <p:nvPr/>
          </p:nvSpPr>
          <p:spPr>
            <a:xfrm>
              <a:off x="2622193" y="385008"/>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47" name="Oval 146">
              <a:extLst>
                <a:ext uri="{FF2B5EF4-FFF2-40B4-BE49-F238E27FC236}">
                  <a16:creationId xmlns:a16="http://schemas.microsoft.com/office/drawing/2014/main" id="{64EE7D67-544F-4F00-B423-58E233512D9C}"/>
                </a:ext>
              </a:extLst>
            </p:cNvPr>
            <p:cNvSpPr/>
            <p:nvPr/>
          </p:nvSpPr>
          <p:spPr>
            <a:xfrm>
              <a:off x="2807408" y="1949620"/>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520E2E1C-F252-42CA-B038-693465897D09}"/>
                </a:ext>
              </a:extLst>
            </p:cNvPr>
            <p:cNvSpPr txBox="1"/>
            <p:nvPr/>
          </p:nvSpPr>
          <p:spPr>
            <a:xfrm>
              <a:off x="3387552" y="2652970"/>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9" name="Picture 148">
              <a:extLst>
                <a:ext uri="{FF2B5EF4-FFF2-40B4-BE49-F238E27FC236}">
                  <a16:creationId xmlns:a16="http://schemas.microsoft.com/office/drawing/2014/main" id="{2B16D2F3-FFFB-43A5-9E1B-AED664D33524}"/>
                </a:ext>
              </a:extLst>
            </p:cNvPr>
            <p:cNvPicPr>
              <a:picLocks noChangeAspect="1"/>
            </p:cNvPicPr>
            <p:nvPr/>
          </p:nvPicPr>
          <p:blipFill>
            <a:blip r:embed="rId3"/>
            <a:stretch>
              <a:fillRect/>
            </a:stretch>
          </p:blipFill>
          <p:spPr>
            <a:xfrm>
              <a:off x="4498630" y="3518364"/>
              <a:ext cx="423104" cy="425499"/>
            </a:xfrm>
            <a:prstGeom prst="rect">
              <a:avLst/>
            </a:prstGeom>
          </p:spPr>
        </p:pic>
        <p:sp>
          <p:nvSpPr>
            <p:cNvPr id="150" name="Arc 149">
              <a:extLst>
                <a:ext uri="{FF2B5EF4-FFF2-40B4-BE49-F238E27FC236}">
                  <a16:creationId xmlns:a16="http://schemas.microsoft.com/office/drawing/2014/main" id="{57EC700D-1080-484A-B0ED-6601E8F9DEB3}"/>
                </a:ext>
              </a:extLst>
            </p:cNvPr>
            <p:cNvSpPr/>
            <p:nvPr/>
          </p:nvSpPr>
          <p:spPr>
            <a:xfrm>
              <a:off x="2492285" y="2751606"/>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151" name="Straight Arrow Connector 150">
              <a:extLst>
                <a:ext uri="{FF2B5EF4-FFF2-40B4-BE49-F238E27FC236}">
                  <a16:creationId xmlns:a16="http://schemas.microsoft.com/office/drawing/2014/main" id="{A09711A0-4158-44F6-B63B-56659CCF8695}"/>
                </a:ext>
              </a:extLst>
            </p:cNvPr>
            <p:cNvCxnSpPr>
              <a:cxnSpLocks/>
            </p:cNvCxnSpPr>
            <p:nvPr/>
          </p:nvCxnSpPr>
          <p:spPr>
            <a:xfrm>
              <a:off x="3500427" y="3225282"/>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5FB7C4E-B69F-456A-8565-7278C786A655}"/>
                </a:ext>
              </a:extLst>
            </p:cNvPr>
            <p:cNvSpPr txBox="1"/>
            <p:nvPr/>
          </p:nvSpPr>
          <p:spPr>
            <a:xfrm>
              <a:off x="1797534" y="3607152"/>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53" name="TextBox 152">
              <a:extLst>
                <a:ext uri="{FF2B5EF4-FFF2-40B4-BE49-F238E27FC236}">
                  <a16:creationId xmlns:a16="http://schemas.microsoft.com/office/drawing/2014/main" id="{E6837772-EF15-437D-8426-1393E2B067D4}"/>
                </a:ext>
              </a:extLst>
            </p:cNvPr>
            <p:cNvSpPr txBox="1"/>
            <p:nvPr/>
          </p:nvSpPr>
          <p:spPr>
            <a:xfrm>
              <a:off x="2418010" y="3607152"/>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55" name="TextBox 154">
              <a:extLst>
                <a:ext uri="{FF2B5EF4-FFF2-40B4-BE49-F238E27FC236}">
                  <a16:creationId xmlns:a16="http://schemas.microsoft.com/office/drawing/2014/main" id="{A1FC66AF-CF44-4A3A-9103-97CE6750EDD2}"/>
                </a:ext>
              </a:extLst>
            </p:cNvPr>
            <p:cNvSpPr txBox="1"/>
            <p:nvPr/>
          </p:nvSpPr>
          <p:spPr>
            <a:xfrm>
              <a:off x="1046222" y="3602475"/>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69" name="TextBox 68">
              <a:extLst>
                <a:ext uri="{FF2B5EF4-FFF2-40B4-BE49-F238E27FC236}">
                  <a16:creationId xmlns:a16="http://schemas.microsoft.com/office/drawing/2014/main" id="{19D9FDA6-464A-423F-AB23-B492BBE005E0}"/>
                </a:ext>
              </a:extLst>
            </p:cNvPr>
            <p:cNvSpPr txBox="1"/>
            <p:nvPr/>
          </p:nvSpPr>
          <p:spPr>
            <a:xfrm>
              <a:off x="1673322" y="2763758"/>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grpSp>
      <p:sp>
        <p:nvSpPr>
          <p:cNvPr id="72" name="TextBox 71">
            <a:extLst>
              <a:ext uri="{FF2B5EF4-FFF2-40B4-BE49-F238E27FC236}">
                <a16:creationId xmlns:a16="http://schemas.microsoft.com/office/drawing/2014/main" id="{A58DAB08-E0A0-4C7C-BF8C-6C1708241551}"/>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3" name="Straight Connector 72">
            <a:extLst>
              <a:ext uri="{FF2B5EF4-FFF2-40B4-BE49-F238E27FC236}">
                <a16:creationId xmlns:a16="http://schemas.microsoft.com/office/drawing/2014/main" id="{C06ED820-6DA8-4F1B-A728-4ADB2DDEBD66}"/>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9E2B1D5-E8E7-4375-A87B-17819EA78405}"/>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75" name="TextBox 74">
            <a:extLst>
              <a:ext uri="{FF2B5EF4-FFF2-40B4-BE49-F238E27FC236}">
                <a16:creationId xmlns:a16="http://schemas.microsoft.com/office/drawing/2014/main" id="{4E5F4B48-3101-481A-B8AC-221BC0E6BDA9}"/>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76" name="TextBox 75">
            <a:extLst>
              <a:ext uri="{FF2B5EF4-FFF2-40B4-BE49-F238E27FC236}">
                <a16:creationId xmlns:a16="http://schemas.microsoft.com/office/drawing/2014/main" id="{620AD0CA-2B98-488A-AB89-FCE956463A8D}"/>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77" name="Straight Connector 76">
            <a:extLst>
              <a:ext uri="{FF2B5EF4-FFF2-40B4-BE49-F238E27FC236}">
                <a16:creationId xmlns:a16="http://schemas.microsoft.com/office/drawing/2014/main" id="{15044ABC-1FCE-4910-A889-143990C6630F}"/>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E75B056-EC1C-41D1-A385-660423B36EC7}"/>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79" name="TextBox 78">
            <a:extLst>
              <a:ext uri="{FF2B5EF4-FFF2-40B4-BE49-F238E27FC236}">
                <a16:creationId xmlns:a16="http://schemas.microsoft.com/office/drawing/2014/main" id="{32BF38A5-1CA7-4AA5-AD2A-309C9CB7A7F3}"/>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80" name="Straight Connector 79">
            <a:extLst>
              <a:ext uri="{FF2B5EF4-FFF2-40B4-BE49-F238E27FC236}">
                <a16:creationId xmlns:a16="http://schemas.microsoft.com/office/drawing/2014/main" id="{6214935F-22F7-4D5B-98A3-8AA805ED3956}"/>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46E221-E346-4706-938D-CA55641BC00C}"/>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107850-CB09-43DC-B2E7-FF74C4FBC9A2}"/>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12D815-3EF1-42FF-8190-51FEC9CCDC1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3C8834-538D-435A-9F34-B904439A056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FDAA7FC-25A2-4DD6-ACBD-FAC627BE26E2}"/>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1903AA0-D23A-4C78-8C40-BAED3F22D1B3}"/>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E4A83A-B05C-4BCE-86F6-052F1B736136}"/>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92946E5-3227-4D1F-833E-A3B852FF6E6C}"/>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690EFDA-1AAA-4276-AEE5-6AD72C09552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8136101-C609-43C2-A66C-EA45682E5637}"/>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1" name="TextBox 90">
            <a:extLst>
              <a:ext uri="{FF2B5EF4-FFF2-40B4-BE49-F238E27FC236}">
                <a16:creationId xmlns:a16="http://schemas.microsoft.com/office/drawing/2014/main" id="{63844A68-6B1C-43E6-B40F-57E49A03DABD}"/>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92" name="Straight Connector 91">
            <a:extLst>
              <a:ext uri="{FF2B5EF4-FFF2-40B4-BE49-F238E27FC236}">
                <a16:creationId xmlns:a16="http://schemas.microsoft.com/office/drawing/2014/main" id="{7BE34AB3-C776-4A99-80F8-ACF9DA31BDFC}"/>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0392BE-1B87-484C-8246-9052301430A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9FD41D7-21A7-4702-80CE-A79F7EBE5B5A}"/>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82A624-03BE-49E7-B276-33ADBD8A6670}"/>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58A8A5-7D45-448D-806E-1AF6007BBD5B}"/>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A478871-7972-4D31-BFF7-8094F9E6AB0D}"/>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F2C6C5F-EC56-4556-B5C7-A7E3B38390E7}"/>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99" name="Straight Connector 98">
            <a:extLst>
              <a:ext uri="{FF2B5EF4-FFF2-40B4-BE49-F238E27FC236}">
                <a16:creationId xmlns:a16="http://schemas.microsoft.com/office/drawing/2014/main" id="{E9ADA3AE-3992-4D9B-AAFD-EDCE31553AD7}"/>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5681DB-6070-477C-ADF4-2B8C38576EB5}"/>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3F60066-1738-4C17-9C0A-1988E1DF972D}"/>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133EB9B-97BF-477E-AAB4-B9A968ECA40F}"/>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4CA035B-3034-4872-B9DF-A8AD2C482206}"/>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1DD704B-AE36-4F28-AA88-2D20229D6C08}"/>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F2D8BAE-2C4B-4C01-8085-64E7D06BA341}"/>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06" name="TextBox 105">
            <a:extLst>
              <a:ext uri="{FF2B5EF4-FFF2-40B4-BE49-F238E27FC236}">
                <a16:creationId xmlns:a16="http://schemas.microsoft.com/office/drawing/2014/main" id="{95229E78-E0B1-48E2-9868-DFBA7BEA4C17}"/>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07" name="Straight Connector 106">
            <a:extLst>
              <a:ext uri="{FF2B5EF4-FFF2-40B4-BE49-F238E27FC236}">
                <a16:creationId xmlns:a16="http://schemas.microsoft.com/office/drawing/2014/main" id="{B67B2CC8-3EA4-4760-9406-502CD6FB4B21}"/>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9C65B6E-123C-4DCC-BAEA-439C1C10109F}"/>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D99C674-A172-4ACC-A52D-CAA872B4FDF9}"/>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57" name="Left Bracket 156">
            <a:extLst>
              <a:ext uri="{FF2B5EF4-FFF2-40B4-BE49-F238E27FC236}">
                <a16:creationId xmlns:a16="http://schemas.microsoft.com/office/drawing/2014/main" id="{5FB32769-3F7B-4378-BC9A-101B70B9D181}"/>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Left Bracket 157">
            <a:extLst>
              <a:ext uri="{FF2B5EF4-FFF2-40B4-BE49-F238E27FC236}">
                <a16:creationId xmlns:a16="http://schemas.microsoft.com/office/drawing/2014/main" id="{64D3F5ED-61E1-4E1B-A9BA-C31D50F9A7CA}"/>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TextBox 158">
            <a:extLst>
              <a:ext uri="{FF2B5EF4-FFF2-40B4-BE49-F238E27FC236}">
                <a16:creationId xmlns:a16="http://schemas.microsoft.com/office/drawing/2014/main" id="{D6AC9527-6CE1-42A4-BA29-2DE82C306617}"/>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0" name="Picture 159">
            <a:extLst>
              <a:ext uri="{FF2B5EF4-FFF2-40B4-BE49-F238E27FC236}">
                <a16:creationId xmlns:a16="http://schemas.microsoft.com/office/drawing/2014/main" id="{FD3F667D-ECD1-4CC5-8D00-8EA2AD22DA27}"/>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61" name="TextBox 160">
            <a:extLst>
              <a:ext uri="{FF2B5EF4-FFF2-40B4-BE49-F238E27FC236}">
                <a16:creationId xmlns:a16="http://schemas.microsoft.com/office/drawing/2014/main" id="{9CAE021B-A734-4012-989C-B1167EA262D5}"/>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62" name="TextBox 161">
            <a:extLst>
              <a:ext uri="{FF2B5EF4-FFF2-40B4-BE49-F238E27FC236}">
                <a16:creationId xmlns:a16="http://schemas.microsoft.com/office/drawing/2014/main" id="{66451D6B-3777-48F0-B42A-94A5DC7F9415}"/>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63" name="Picture 2" descr="Stickman Walking Icons - Download Free Vector Icons | Noun Project">
            <a:extLst>
              <a:ext uri="{FF2B5EF4-FFF2-40B4-BE49-F238E27FC236}">
                <a16:creationId xmlns:a16="http://schemas.microsoft.com/office/drawing/2014/main" id="{A3E5A099-87CC-41D0-920A-82FBD73AE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C5FB367F-3327-4959-B274-04A3574B37AB}"/>
              </a:ext>
            </a:extLst>
          </p:cNvPr>
          <p:cNvCxnSpPr>
            <a:cxnSpLocks/>
            <a:endCxn id="76"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553435E4-73DC-4D80-93F2-79570B6453A8}"/>
              </a:ext>
            </a:extLst>
          </p:cNvPr>
          <p:cNvSpPr txBox="1"/>
          <p:nvPr/>
        </p:nvSpPr>
        <p:spPr>
          <a:xfrm>
            <a:off x="9744136" y="3802180"/>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6" name="TextBox 165">
            <a:extLst>
              <a:ext uri="{FF2B5EF4-FFF2-40B4-BE49-F238E27FC236}">
                <a16:creationId xmlns:a16="http://schemas.microsoft.com/office/drawing/2014/main" id="{0D2E8A20-26CD-4A37-A990-659286D3F0A1}"/>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67" name="TextBox 166">
            <a:extLst>
              <a:ext uri="{FF2B5EF4-FFF2-40B4-BE49-F238E27FC236}">
                <a16:creationId xmlns:a16="http://schemas.microsoft.com/office/drawing/2014/main" id="{9279173B-A84A-4D02-80BE-B1210620ABCC}"/>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68" name="TextBox 167">
            <a:extLst>
              <a:ext uri="{FF2B5EF4-FFF2-40B4-BE49-F238E27FC236}">
                <a16:creationId xmlns:a16="http://schemas.microsoft.com/office/drawing/2014/main" id="{AD082DC4-6B86-49C8-9AA9-22D1DB7E8942}"/>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69" name="TextBox 168">
            <a:extLst>
              <a:ext uri="{FF2B5EF4-FFF2-40B4-BE49-F238E27FC236}">
                <a16:creationId xmlns:a16="http://schemas.microsoft.com/office/drawing/2014/main" id="{F4A1376F-1698-4DFA-A7CE-E7A4EA6123CE}"/>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70" name="TextBox 169">
            <a:extLst>
              <a:ext uri="{FF2B5EF4-FFF2-40B4-BE49-F238E27FC236}">
                <a16:creationId xmlns:a16="http://schemas.microsoft.com/office/drawing/2014/main" id="{025193CE-6FE2-43E5-BE82-4BB959B69FB3}"/>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71" name="Straight Connector 170">
            <a:extLst>
              <a:ext uri="{FF2B5EF4-FFF2-40B4-BE49-F238E27FC236}">
                <a16:creationId xmlns:a16="http://schemas.microsoft.com/office/drawing/2014/main" id="{85F4A6FE-812B-4694-9AD0-34242BB4799D}"/>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98D2F7D-6AC7-469A-B32D-3AFC15AB6236}"/>
              </a:ext>
            </a:extLst>
          </p:cNvPr>
          <p:cNvCxnSpPr>
            <a:cxnSpLocks/>
          </p:cNvCxnSpPr>
          <p:nvPr/>
        </p:nvCxnSpPr>
        <p:spPr>
          <a:xfrm>
            <a:off x="2452672" y="13088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F8A261B-8C7E-4577-A9B0-3B2962CC09E2}"/>
              </a:ext>
            </a:extLst>
          </p:cNvPr>
          <p:cNvCxnSpPr>
            <a:cxnSpLocks/>
          </p:cNvCxnSpPr>
          <p:nvPr/>
        </p:nvCxnSpPr>
        <p:spPr>
          <a:xfrm>
            <a:off x="4841447" y="129318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F397A71-826A-4E1C-835F-7A6E10E31A81}"/>
              </a:ext>
            </a:extLst>
          </p:cNvPr>
          <p:cNvCxnSpPr>
            <a:cxnSpLocks/>
          </p:cNvCxnSpPr>
          <p:nvPr/>
        </p:nvCxnSpPr>
        <p:spPr>
          <a:xfrm>
            <a:off x="3380784" y="129882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5C7515D-5937-4C48-B847-23584BB253E5}"/>
              </a:ext>
            </a:extLst>
          </p:cNvPr>
          <p:cNvCxnSpPr>
            <a:cxnSpLocks/>
          </p:cNvCxnSpPr>
          <p:nvPr/>
        </p:nvCxnSpPr>
        <p:spPr>
          <a:xfrm flipV="1">
            <a:off x="1547755" y="1669634"/>
            <a:ext cx="3317706" cy="17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1961532C-54A0-4BF1-9520-E00D16D24708}"/>
              </a:ext>
            </a:extLst>
          </p:cNvPr>
          <p:cNvSpPr txBox="1"/>
          <p:nvPr/>
        </p:nvSpPr>
        <p:spPr>
          <a:xfrm>
            <a:off x="1223016" y="633697"/>
            <a:ext cx="749876" cy="646331"/>
          </a:xfrm>
          <a:prstGeom prst="rect">
            <a:avLst/>
          </a:prstGeom>
          <a:noFill/>
        </p:spPr>
        <p:txBody>
          <a:bodyPr wrap="square" rtlCol="0">
            <a:spAutoFit/>
          </a:bodyPr>
          <a:lstStyle/>
          <a:p>
            <a:pPr algn="ctr"/>
            <a:r>
              <a:rPr lang="en-US" b="1" dirty="0">
                <a:latin typeface="Arial Narrow" panose="020B0606020202030204" pitchFamily="34" charset="0"/>
              </a:rPr>
              <a:t>Oct.</a:t>
            </a:r>
          </a:p>
          <a:p>
            <a:pPr algn="ctr"/>
            <a:r>
              <a:rPr lang="en-US" b="1" dirty="0">
                <a:latin typeface="Arial Narrow" panose="020B0606020202030204" pitchFamily="34" charset="0"/>
              </a:rPr>
              <a:t>1844</a:t>
            </a:r>
          </a:p>
        </p:txBody>
      </p:sp>
      <p:sp>
        <p:nvSpPr>
          <p:cNvPr id="177" name="TextBox 176">
            <a:extLst>
              <a:ext uri="{FF2B5EF4-FFF2-40B4-BE49-F238E27FC236}">
                <a16:creationId xmlns:a16="http://schemas.microsoft.com/office/drawing/2014/main" id="{67CF7DC7-397C-437A-B638-2BAEA88981E5}"/>
              </a:ext>
            </a:extLst>
          </p:cNvPr>
          <p:cNvSpPr txBox="1"/>
          <p:nvPr/>
        </p:nvSpPr>
        <p:spPr>
          <a:xfrm>
            <a:off x="2155117" y="885203"/>
            <a:ext cx="777230"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178" name="TextBox 177">
            <a:extLst>
              <a:ext uri="{FF2B5EF4-FFF2-40B4-BE49-F238E27FC236}">
                <a16:creationId xmlns:a16="http://schemas.microsoft.com/office/drawing/2014/main" id="{BD1F3212-9F8B-4462-AD81-60988A459B24}"/>
              </a:ext>
            </a:extLst>
          </p:cNvPr>
          <p:cNvSpPr txBox="1"/>
          <p:nvPr/>
        </p:nvSpPr>
        <p:spPr>
          <a:xfrm>
            <a:off x="3065624" y="875195"/>
            <a:ext cx="852256"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179" name="TextBox 178">
            <a:extLst>
              <a:ext uri="{FF2B5EF4-FFF2-40B4-BE49-F238E27FC236}">
                <a16:creationId xmlns:a16="http://schemas.microsoft.com/office/drawing/2014/main" id="{86B76E24-D9A1-4EF8-9174-7B753161D81E}"/>
              </a:ext>
            </a:extLst>
          </p:cNvPr>
          <p:cNvSpPr txBox="1"/>
          <p:nvPr/>
        </p:nvSpPr>
        <p:spPr>
          <a:xfrm>
            <a:off x="4439880" y="875195"/>
            <a:ext cx="68605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0" name="TextBox 179">
            <a:extLst>
              <a:ext uri="{FF2B5EF4-FFF2-40B4-BE49-F238E27FC236}">
                <a16:creationId xmlns:a16="http://schemas.microsoft.com/office/drawing/2014/main" id="{7C6E93A0-2DDE-4F33-81E4-E62937553917}"/>
              </a:ext>
            </a:extLst>
          </p:cNvPr>
          <p:cNvSpPr txBox="1"/>
          <p:nvPr/>
        </p:nvSpPr>
        <p:spPr>
          <a:xfrm>
            <a:off x="1289455" y="1723725"/>
            <a:ext cx="70768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181" name="TextBox 180">
            <a:extLst>
              <a:ext uri="{FF2B5EF4-FFF2-40B4-BE49-F238E27FC236}">
                <a16:creationId xmlns:a16="http://schemas.microsoft.com/office/drawing/2014/main" id="{C8D6EF52-16B6-4524-B52F-3D657331AEB8}"/>
              </a:ext>
            </a:extLst>
          </p:cNvPr>
          <p:cNvSpPr txBox="1"/>
          <p:nvPr/>
        </p:nvSpPr>
        <p:spPr>
          <a:xfrm>
            <a:off x="3043985" y="1713717"/>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82" name="TextBox 181">
            <a:extLst>
              <a:ext uri="{FF2B5EF4-FFF2-40B4-BE49-F238E27FC236}">
                <a16:creationId xmlns:a16="http://schemas.microsoft.com/office/drawing/2014/main" id="{08F765C9-D2CB-48D9-A5A6-6E093A6494E0}"/>
              </a:ext>
            </a:extLst>
          </p:cNvPr>
          <p:cNvSpPr txBox="1"/>
          <p:nvPr/>
        </p:nvSpPr>
        <p:spPr>
          <a:xfrm>
            <a:off x="4325439" y="1713716"/>
            <a:ext cx="1029096"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183" name="TextBox 182">
            <a:extLst>
              <a:ext uri="{FF2B5EF4-FFF2-40B4-BE49-F238E27FC236}">
                <a16:creationId xmlns:a16="http://schemas.microsoft.com/office/drawing/2014/main" id="{F62FF32B-99F1-4180-93CA-157563A3C4D0}"/>
              </a:ext>
            </a:extLst>
          </p:cNvPr>
          <p:cNvSpPr txBox="1"/>
          <p:nvPr/>
        </p:nvSpPr>
        <p:spPr>
          <a:xfrm>
            <a:off x="3574368" y="1319330"/>
            <a:ext cx="1002409"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184" name="TextBox 183">
            <a:extLst>
              <a:ext uri="{FF2B5EF4-FFF2-40B4-BE49-F238E27FC236}">
                <a16:creationId xmlns:a16="http://schemas.microsoft.com/office/drawing/2014/main" id="{FC6771B2-3AAD-4B1F-82F0-680AF78C4643}"/>
              </a:ext>
            </a:extLst>
          </p:cNvPr>
          <p:cNvSpPr txBox="1"/>
          <p:nvPr/>
        </p:nvSpPr>
        <p:spPr>
          <a:xfrm>
            <a:off x="2098829" y="1723725"/>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185" name="Straight Connector 184">
            <a:extLst>
              <a:ext uri="{FF2B5EF4-FFF2-40B4-BE49-F238E27FC236}">
                <a16:creationId xmlns:a16="http://schemas.microsoft.com/office/drawing/2014/main" id="{76564EA4-A8C4-45F2-82D7-8002007A9DAB}"/>
              </a:ext>
            </a:extLst>
          </p:cNvPr>
          <p:cNvCxnSpPr>
            <a:cxnSpLocks/>
          </p:cNvCxnSpPr>
          <p:nvPr/>
        </p:nvCxnSpPr>
        <p:spPr>
          <a:xfrm>
            <a:off x="1547755" y="132933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FF7BBED-879E-41F4-BF09-A1F4A80CAA0C}"/>
              </a:ext>
            </a:extLst>
          </p:cNvPr>
          <p:cNvCxnSpPr>
            <a:cxnSpLocks/>
          </p:cNvCxnSpPr>
          <p:nvPr/>
        </p:nvCxnSpPr>
        <p:spPr>
          <a:xfrm flipH="1">
            <a:off x="630475" y="1680249"/>
            <a:ext cx="95838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696F7CD6-3BB9-4A24-AB00-9B15B90AD55D}"/>
              </a:ext>
            </a:extLst>
          </p:cNvPr>
          <p:cNvSpPr txBox="1"/>
          <p:nvPr/>
        </p:nvSpPr>
        <p:spPr>
          <a:xfrm rot="19373342">
            <a:off x="302668" y="1043842"/>
            <a:ext cx="1079651" cy="307777"/>
          </a:xfrm>
          <a:prstGeom prst="rect">
            <a:avLst/>
          </a:prstGeom>
          <a:noFill/>
        </p:spPr>
        <p:txBody>
          <a:bodyPr wrap="square" rtlCol="0">
            <a:spAutoFit/>
          </a:bodyPr>
          <a:lstStyle/>
          <a:p>
            <a:pPr algn="ctr"/>
            <a:r>
              <a:rPr lang="en-US" sz="1400" dirty="0">
                <a:latin typeface="Arial Narrow" panose="020B0606020202030204" pitchFamily="34" charset="0"/>
              </a:rPr>
              <a:t>Sanctuary</a:t>
            </a:r>
          </a:p>
        </p:txBody>
      </p:sp>
    </p:spTree>
    <p:extLst>
      <p:ext uri="{BB962C8B-B14F-4D97-AF65-F5344CB8AC3E}">
        <p14:creationId xmlns:p14="http://schemas.microsoft.com/office/powerpoint/2010/main" val="289141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18</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5619205" y="175574"/>
            <a:ext cx="6349309" cy="3240439"/>
          </a:xfrm>
          <a:prstGeom prst="rect">
            <a:avLst/>
          </a:prstGeom>
          <a:noFill/>
        </p:spPr>
        <p:txBody>
          <a:bodyPr wrap="square">
            <a:spAutoFit/>
          </a:bodyPr>
          <a:lstStyle/>
          <a:p>
            <a:pPr marL="0" marR="0">
              <a:lnSpc>
                <a:spcPct val="107000"/>
              </a:lnSpc>
              <a:spcBef>
                <a:spcPts val="0"/>
              </a:spcBef>
              <a:spcAft>
                <a:spcPts val="0"/>
              </a:spcAft>
            </a:pPr>
            <a:r>
              <a:rPr lang="en-US" sz="1600" b="1"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Testimonies Volume One 75.4</a:t>
            </a:r>
            <a:endParaRPr lang="en-US" sz="1600" b="1"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the autumn of 1846 we began to observe the Bible Sabbath, and to teach and defend it.</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 they're going to have an Increase of Knowledge on the Sabbath.  We're overlaying the internal with the external waymarks. In 1846 Ellen and James White accept the Sabbath.  In 1847 she's going to have her famous Sabbath vision and what's the context of that vision? Where is she taken? She's taken into the Sanctuary in Heaven and the Mercy Seat is open and she sees the Ten Commandments in the Mercy Seat. This is their harvest; they have no new message because all that they're getting is the punchline or the point of the message of the Sanctuary. The Sabbath is built into the understanding of the Sanctuary so there's no new message. She's receiving what this Sanctuary was meant to guide them towards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7BA11A2-AC47-4726-B623-4162BCF9D08A}"/>
              </a:ext>
            </a:extLst>
          </p:cNvPr>
          <p:cNvGrpSpPr/>
          <p:nvPr/>
        </p:nvGrpSpPr>
        <p:grpSpPr>
          <a:xfrm>
            <a:off x="216829" y="2807109"/>
            <a:ext cx="4813319" cy="3914366"/>
            <a:chOff x="108415" y="385008"/>
            <a:chExt cx="4813319" cy="3914366"/>
          </a:xfrm>
        </p:grpSpPr>
        <p:sp>
          <p:nvSpPr>
            <p:cNvPr id="108" name="TextBox 107">
              <a:extLst>
                <a:ext uri="{FF2B5EF4-FFF2-40B4-BE49-F238E27FC236}">
                  <a16:creationId xmlns:a16="http://schemas.microsoft.com/office/drawing/2014/main" id="{9D8BFAF4-DCC5-4E60-83F1-238F7623F7FA}"/>
                </a:ext>
              </a:extLst>
            </p:cNvPr>
            <p:cNvSpPr txBox="1"/>
            <p:nvPr/>
          </p:nvSpPr>
          <p:spPr>
            <a:xfrm>
              <a:off x="135217" y="1034321"/>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9" name="Straight Connector 108">
              <a:extLst>
                <a:ext uri="{FF2B5EF4-FFF2-40B4-BE49-F238E27FC236}">
                  <a16:creationId xmlns:a16="http://schemas.microsoft.com/office/drawing/2014/main" id="{51744B08-8FA2-4236-A26D-D3F8C7BDA653}"/>
                </a:ext>
              </a:extLst>
            </p:cNvPr>
            <p:cNvCxnSpPr>
              <a:cxnSpLocks/>
            </p:cNvCxnSpPr>
            <p:nvPr/>
          </p:nvCxnSpPr>
          <p:spPr>
            <a:xfrm flipV="1">
              <a:off x="281119" y="2045454"/>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565306E-B0A1-4331-81B5-40314B933E8E}"/>
                </a:ext>
              </a:extLst>
            </p:cNvPr>
            <p:cNvSpPr txBox="1"/>
            <p:nvPr/>
          </p:nvSpPr>
          <p:spPr>
            <a:xfrm>
              <a:off x="126872" y="143034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11" name="TextBox 110">
              <a:extLst>
                <a:ext uri="{FF2B5EF4-FFF2-40B4-BE49-F238E27FC236}">
                  <a16:creationId xmlns:a16="http://schemas.microsoft.com/office/drawing/2014/main" id="{77735C71-51F7-413A-83C3-A04E7C9DE372}"/>
                </a:ext>
              </a:extLst>
            </p:cNvPr>
            <p:cNvSpPr txBox="1"/>
            <p:nvPr/>
          </p:nvSpPr>
          <p:spPr>
            <a:xfrm>
              <a:off x="766389" y="1430409"/>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2" name="TextBox 111">
              <a:extLst>
                <a:ext uri="{FF2B5EF4-FFF2-40B4-BE49-F238E27FC236}">
                  <a16:creationId xmlns:a16="http://schemas.microsoft.com/office/drawing/2014/main" id="{E8F1DA9C-64F9-4ABB-92AA-A1F9A0F5967D}"/>
                </a:ext>
              </a:extLst>
            </p:cNvPr>
            <p:cNvSpPr txBox="1"/>
            <p:nvPr/>
          </p:nvSpPr>
          <p:spPr>
            <a:xfrm>
              <a:off x="3946023" y="1463847"/>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13" name="TextBox 112">
              <a:extLst>
                <a:ext uri="{FF2B5EF4-FFF2-40B4-BE49-F238E27FC236}">
                  <a16:creationId xmlns:a16="http://schemas.microsoft.com/office/drawing/2014/main" id="{E876AD76-CF11-4DDC-B032-852B29E31DDC}"/>
                </a:ext>
              </a:extLst>
            </p:cNvPr>
            <p:cNvSpPr txBox="1"/>
            <p:nvPr/>
          </p:nvSpPr>
          <p:spPr>
            <a:xfrm>
              <a:off x="3314271" y="1351124"/>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14" name="TextBox 113">
              <a:extLst>
                <a:ext uri="{FF2B5EF4-FFF2-40B4-BE49-F238E27FC236}">
                  <a16:creationId xmlns:a16="http://schemas.microsoft.com/office/drawing/2014/main" id="{0B3023F8-B80F-4269-8168-059A49E2537E}"/>
                </a:ext>
              </a:extLst>
            </p:cNvPr>
            <p:cNvSpPr txBox="1"/>
            <p:nvPr/>
          </p:nvSpPr>
          <p:spPr>
            <a:xfrm>
              <a:off x="2683858" y="1453111"/>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15" name="Straight Connector 114">
              <a:extLst>
                <a:ext uri="{FF2B5EF4-FFF2-40B4-BE49-F238E27FC236}">
                  <a16:creationId xmlns:a16="http://schemas.microsoft.com/office/drawing/2014/main" id="{B0A345BF-D00A-46D5-9DB6-965B92670EA6}"/>
                </a:ext>
              </a:extLst>
            </p:cNvPr>
            <p:cNvCxnSpPr>
              <a:cxnSpLocks/>
            </p:cNvCxnSpPr>
            <p:nvPr/>
          </p:nvCxnSpPr>
          <p:spPr>
            <a:xfrm>
              <a:off x="242467" y="3026896"/>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48CEB22-FC28-4132-B8C0-4C412E1C1B72}"/>
                </a:ext>
              </a:extLst>
            </p:cNvPr>
            <p:cNvSpPr txBox="1"/>
            <p:nvPr/>
          </p:nvSpPr>
          <p:spPr>
            <a:xfrm>
              <a:off x="108415" y="223609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117" name="TextBox 116">
              <a:extLst>
                <a:ext uri="{FF2B5EF4-FFF2-40B4-BE49-F238E27FC236}">
                  <a16:creationId xmlns:a16="http://schemas.microsoft.com/office/drawing/2014/main" id="{A80C07D9-A1C2-4D94-9571-A71B8D2C1AD9}"/>
                </a:ext>
              </a:extLst>
            </p:cNvPr>
            <p:cNvSpPr txBox="1"/>
            <p:nvPr/>
          </p:nvSpPr>
          <p:spPr>
            <a:xfrm>
              <a:off x="787002" y="223609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8" name="TextBox 117">
              <a:extLst>
                <a:ext uri="{FF2B5EF4-FFF2-40B4-BE49-F238E27FC236}">
                  <a16:creationId xmlns:a16="http://schemas.microsoft.com/office/drawing/2014/main" id="{8DB5B70D-B38A-44AD-BC8B-C80281A45A2C}"/>
                </a:ext>
              </a:extLst>
            </p:cNvPr>
            <p:cNvSpPr txBox="1"/>
            <p:nvPr/>
          </p:nvSpPr>
          <p:spPr>
            <a:xfrm>
              <a:off x="1291366" y="221184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9" name="TextBox 118">
              <a:extLst>
                <a:ext uri="{FF2B5EF4-FFF2-40B4-BE49-F238E27FC236}">
                  <a16:creationId xmlns:a16="http://schemas.microsoft.com/office/drawing/2014/main" id="{286086EB-A828-428D-8CCB-7FF34A799285}"/>
                </a:ext>
              </a:extLst>
            </p:cNvPr>
            <p:cNvSpPr txBox="1"/>
            <p:nvPr/>
          </p:nvSpPr>
          <p:spPr>
            <a:xfrm>
              <a:off x="1864478" y="2233196"/>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20" name="Straight Connector 119">
              <a:extLst>
                <a:ext uri="{FF2B5EF4-FFF2-40B4-BE49-F238E27FC236}">
                  <a16:creationId xmlns:a16="http://schemas.microsoft.com/office/drawing/2014/main" id="{CD5F1947-7217-4BFD-8ED2-FA20F5310A47}"/>
                </a:ext>
              </a:extLst>
            </p:cNvPr>
            <p:cNvCxnSpPr>
              <a:cxnSpLocks/>
            </p:cNvCxnSpPr>
            <p:nvPr/>
          </p:nvCxnSpPr>
          <p:spPr>
            <a:xfrm flipV="1">
              <a:off x="1073776" y="3899564"/>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C17BFD7-8949-40A1-832B-60DF37DF6614}"/>
                </a:ext>
              </a:extLst>
            </p:cNvPr>
            <p:cNvSpPr txBox="1"/>
            <p:nvPr/>
          </p:nvSpPr>
          <p:spPr>
            <a:xfrm>
              <a:off x="2615560" y="3300227"/>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2" name="TextBox 121">
              <a:extLst>
                <a:ext uri="{FF2B5EF4-FFF2-40B4-BE49-F238E27FC236}">
                  <a16:creationId xmlns:a16="http://schemas.microsoft.com/office/drawing/2014/main" id="{68248151-8E76-43EA-B8D4-F6946D794E79}"/>
                </a:ext>
              </a:extLst>
            </p:cNvPr>
            <p:cNvSpPr txBox="1"/>
            <p:nvPr/>
          </p:nvSpPr>
          <p:spPr>
            <a:xfrm>
              <a:off x="3580359" y="1663422"/>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F8FD4A0-A428-4344-B0E1-D3E94447D5AF}"/>
                </a:ext>
              </a:extLst>
            </p:cNvPr>
            <p:cNvSpPr txBox="1"/>
            <p:nvPr/>
          </p:nvSpPr>
          <p:spPr>
            <a:xfrm>
              <a:off x="2634235" y="2247850"/>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4" name="TextBox 123">
              <a:extLst>
                <a:ext uri="{FF2B5EF4-FFF2-40B4-BE49-F238E27FC236}">
                  <a16:creationId xmlns:a16="http://schemas.microsoft.com/office/drawing/2014/main" id="{A9F1BEDB-458F-4A87-B5E8-796617390924}"/>
                </a:ext>
              </a:extLst>
            </p:cNvPr>
            <p:cNvSpPr txBox="1"/>
            <p:nvPr/>
          </p:nvSpPr>
          <p:spPr>
            <a:xfrm>
              <a:off x="3229098" y="3302416"/>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125" name="TextBox 124">
              <a:extLst>
                <a:ext uri="{FF2B5EF4-FFF2-40B4-BE49-F238E27FC236}">
                  <a16:creationId xmlns:a16="http://schemas.microsoft.com/office/drawing/2014/main" id="{87EEF2CB-7C5E-4DE5-AA01-B4837725F429}"/>
                </a:ext>
              </a:extLst>
            </p:cNvPr>
            <p:cNvSpPr txBox="1"/>
            <p:nvPr/>
          </p:nvSpPr>
          <p:spPr>
            <a:xfrm>
              <a:off x="2418010" y="266833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6" name="TextBox 125">
              <a:extLst>
                <a:ext uri="{FF2B5EF4-FFF2-40B4-BE49-F238E27FC236}">
                  <a16:creationId xmlns:a16="http://schemas.microsoft.com/office/drawing/2014/main" id="{C041A1D3-DE91-49C8-BDAA-4F0115B99621}"/>
                </a:ext>
              </a:extLst>
            </p:cNvPr>
            <p:cNvSpPr txBox="1"/>
            <p:nvPr/>
          </p:nvSpPr>
          <p:spPr>
            <a:xfrm>
              <a:off x="2914189" y="359062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127" name="Picture 126">
              <a:extLst>
                <a:ext uri="{FF2B5EF4-FFF2-40B4-BE49-F238E27FC236}">
                  <a16:creationId xmlns:a16="http://schemas.microsoft.com/office/drawing/2014/main" id="{BA5DB4C6-AC07-4DDD-8DC2-E7C37F439790}"/>
                </a:ext>
              </a:extLst>
            </p:cNvPr>
            <p:cNvPicPr>
              <a:picLocks noChangeAspect="1"/>
            </p:cNvPicPr>
            <p:nvPr/>
          </p:nvPicPr>
          <p:blipFill>
            <a:blip r:embed="rId2"/>
            <a:stretch>
              <a:fillRect/>
            </a:stretch>
          </p:blipFill>
          <p:spPr>
            <a:xfrm>
              <a:off x="2790968" y="961545"/>
              <a:ext cx="269832" cy="502302"/>
            </a:xfrm>
            <a:prstGeom prst="rect">
              <a:avLst/>
            </a:prstGeom>
          </p:spPr>
        </p:pic>
        <p:cxnSp>
          <p:nvCxnSpPr>
            <p:cNvPr id="128" name="Straight Connector 127">
              <a:extLst>
                <a:ext uri="{FF2B5EF4-FFF2-40B4-BE49-F238E27FC236}">
                  <a16:creationId xmlns:a16="http://schemas.microsoft.com/office/drawing/2014/main" id="{C11499F5-942C-458F-90D6-ABFB21B1250A}"/>
                </a:ext>
              </a:extLst>
            </p:cNvPr>
            <p:cNvCxnSpPr/>
            <p:nvPr/>
          </p:nvCxnSpPr>
          <p:spPr>
            <a:xfrm>
              <a:off x="355033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993B29-5FAC-478B-9158-77EF39B102A3}"/>
                </a:ext>
              </a:extLst>
            </p:cNvPr>
            <p:cNvCxnSpPr/>
            <p:nvPr/>
          </p:nvCxnSpPr>
          <p:spPr>
            <a:xfrm>
              <a:off x="2857135" y="27597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6571DE-A2E7-433A-A806-DF39EDBF9FF9}"/>
                </a:ext>
              </a:extLst>
            </p:cNvPr>
            <p:cNvCxnSpPr/>
            <p:nvPr/>
          </p:nvCxnSpPr>
          <p:spPr>
            <a:xfrm>
              <a:off x="2859538"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8989C4-861B-4C6F-9E31-EF036EF921F3}"/>
                </a:ext>
              </a:extLst>
            </p:cNvPr>
            <p:cNvCxnSpPr/>
            <p:nvPr/>
          </p:nvCxnSpPr>
          <p:spPr>
            <a:xfrm>
              <a:off x="2296090"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A2104B-4E7C-4449-A2D8-5CACFC9EBCE1}"/>
                </a:ext>
              </a:extLst>
            </p:cNvPr>
            <p:cNvCxnSpPr/>
            <p:nvPr/>
          </p:nvCxnSpPr>
          <p:spPr>
            <a:xfrm>
              <a:off x="1677112"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EAE91C-3107-4283-9F77-940225387832}"/>
                </a:ext>
              </a:extLst>
            </p:cNvPr>
            <p:cNvCxnSpPr/>
            <p:nvPr/>
          </p:nvCxnSpPr>
          <p:spPr>
            <a:xfrm>
              <a:off x="2316912" y="36587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0F7C00-CF5E-43F6-8B34-3CCF3FB5084B}"/>
                </a:ext>
              </a:extLst>
            </p:cNvPr>
            <p:cNvCxnSpPr/>
            <p:nvPr/>
          </p:nvCxnSpPr>
          <p:spPr>
            <a:xfrm>
              <a:off x="167951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BB42BAC-2FCF-4AFF-A8A0-CE26A8EFAD62}"/>
                </a:ext>
              </a:extLst>
            </p:cNvPr>
            <p:cNvCxnSpPr/>
            <p:nvPr/>
          </p:nvCxnSpPr>
          <p:spPr>
            <a:xfrm>
              <a:off x="1086543"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AC0E69-61A5-47EA-9FC0-72A461B7BA78}"/>
                </a:ext>
              </a:extLst>
            </p:cNvPr>
            <p:cNvCxnSpPr/>
            <p:nvPr/>
          </p:nvCxnSpPr>
          <p:spPr>
            <a:xfrm>
              <a:off x="1066802" y="277805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86E4B5-137D-4F77-BD14-7D9FE1CC5B28}"/>
                </a:ext>
              </a:extLst>
            </p:cNvPr>
            <p:cNvCxnSpPr/>
            <p:nvPr/>
          </p:nvCxnSpPr>
          <p:spPr>
            <a:xfrm>
              <a:off x="298871"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67900DC-7AEB-415A-8A55-0D36CB8E959F}"/>
                </a:ext>
              </a:extLst>
            </p:cNvPr>
            <p:cNvCxnSpPr/>
            <p:nvPr/>
          </p:nvCxnSpPr>
          <p:spPr>
            <a:xfrm>
              <a:off x="4165852" y="178539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1479A7-DCE5-4B58-B0D9-969A1D77E501}"/>
                </a:ext>
              </a:extLst>
            </p:cNvPr>
            <p:cNvCxnSpPr/>
            <p:nvPr/>
          </p:nvCxnSpPr>
          <p:spPr>
            <a:xfrm>
              <a:off x="35233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96D69-76C5-400C-926D-D8D01A94F9E8}"/>
                </a:ext>
              </a:extLst>
            </p:cNvPr>
            <p:cNvCxnSpPr/>
            <p:nvPr/>
          </p:nvCxnSpPr>
          <p:spPr>
            <a:xfrm>
              <a:off x="28841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4BE476A-B6E2-4D47-8E5A-559137D94DC2}"/>
                </a:ext>
              </a:extLst>
            </p:cNvPr>
            <p:cNvCxnSpPr/>
            <p:nvPr/>
          </p:nvCxnSpPr>
          <p:spPr>
            <a:xfrm>
              <a:off x="1049050" y="180292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90B51A-7C0E-4C43-8F2F-B0928B042964}"/>
                </a:ext>
              </a:extLst>
            </p:cNvPr>
            <p:cNvCxnSpPr/>
            <p:nvPr/>
          </p:nvCxnSpPr>
          <p:spPr>
            <a:xfrm>
              <a:off x="284583" y="179646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4EA1879-FCCE-4D9D-88BA-2FBE592E6A5B}"/>
                </a:ext>
              </a:extLst>
            </p:cNvPr>
            <p:cNvSpPr/>
            <p:nvPr/>
          </p:nvSpPr>
          <p:spPr>
            <a:xfrm>
              <a:off x="1592574" y="3108085"/>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6DCD749C-F48E-4EBC-A757-FE177606FF92}"/>
                </a:ext>
              </a:extLst>
            </p:cNvPr>
            <p:cNvSpPr txBox="1"/>
            <p:nvPr/>
          </p:nvSpPr>
          <p:spPr>
            <a:xfrm rot="2524414">
              <a:off x="2176618" y="4022375"/>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5" name="Rectangle 144">
              <a:extLst>
                <a:ext uri="{FF2B5EF4-FFF2-40B4-BE49-F238E27FC236}">
                  <a16:creationId xmlns:a16="http://schemas.microsoft.com/office/drawing/2014/main" id="{C598011C-4993-4927-BF62-EF8F987D3C68}"/>
                </a:ext>
              </a:extLst>
            </p:cNvPr>
            <p:cNvSpPr/>
            <p:nvPr/>
          </p:nvSpPr>
          <p:spPr>
            <a:xfrm>
              <a:off x="3452023" y="102825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D5CE10B-D3D9-4846-BFBE-3ADB65959DF9}"/>
                </a:ext>
              </a:extLst>
            </p:cNvPr>
            <p:cNvSpPr txBox="1"/>
            <p:nvPr/>
          </p:nvSpPr>
          <p:spPr>
            <a:xfrm>
              <a:off x="2622193" y="385008"/>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47" name="Oval 146">
              <a:extLst>
                <a:ext uri="{FF2B5EF4-FFF2-40B4-BE49-F238E27FC236}">
                  <a16:creationId xmlns:a16="http://schemas.microsoft.com/office/drawing/2014/main" id="{64EE7D67-544F-4F00-B423-58E233512D9C}"/>
                </a:ext>
              </a:extLst>
            </p:cNvPr>
            <p:cNvSpPr/>
            <p:nvPr/>
          </p:nvSpPr>
          <p:spPr>
            <a:xfrm>
              <a:off x="2807408" y="1949620"/>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520E2E1C-F252-42CA-B038-693465897D09}"/>
                </a:ext>
              </a:extLst>
            </p:cNvPr>
            <p:cNvSpPr txBox="1"/>
            <p:nvPr/>
          </p:nvSpPr>
          <p:spPr>
            <a:xfrm>
              <a:off x="3387552" y="2652970"/>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9" name="Picture 148">
              <a:extLst>
                <a:ext uri="{FF2B5EF4-FFF2-40B4-BE49-F238E27FC236}">
                  <a16:creationId xmlns:a16="http://schemas.microsoft.com/office/drawing/2014/main" id="{2B16D2F3-FFFB-43A5-9E1B-AED664D33524}"/>
                </a:ext>
              </a:extLst>
            </p:cNvPr>
            <p:cNvPicPr>
              <a:picLocks noChangeAspect="1"/>
            </p:cNvPicPr>
            <p:nvPr/>
          </p:nvPicPr>
          <p:blipFill>
            <a:blip r:embed="rId3"/>
            <a:stretch>
              <a:fillRect/>
            </a:stretch>
          </p:blipFill>
          <p:spPr>
            <a:xfrm>
              <a:off x="4498630" y="3518364"/>
              <a:ext cx="423104" cy="425499"/>
            </a:xfrm>
            <a:prstGeom prst="rect">
              <a:avLst/>
            </a:prstGeom>
          </p:spPr>
        </p:pic>
        <p:sp>
          <p:nvSpPr>
            <p:cNvPr id="150" name="Arc 149">
              <a:extLst>
                <a:ext uri="{FF2B5EF4-FFF2-40B4-BE49-F238E27FC236}">
                  <a16:creationId xmlns:a16="http://schemas.microsoft.com/office/drawing/2014/main" id="{57EC700D-1080-484A-B0ED-6601E8F9DEB3}"/>
                </a:ext>
              </a:extLst>
            </p:cNvPr>
            <p:cNvSpPr/>
            <p:nvPr/>
          </p:nvSpPr>
          <p:spPr>
            <a:xfrm>
              <a:off x="2492285" y="2751606"/>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151" name="Straight Arrow Connector 150">
              <a:extLst>
                <a:ext uri="{FF2B5EF4-FFF2-40B4-BE49-F238E27FC236}">
                  <a16:creationId xmlns:a16="http://schemas.microsoft.com/office/drawing/2014/main" id="{A09711A0-4158-44F6-B63B-56659CCF8695}"/>
                </a:ext>
              </a:extLst>
            </p:cNvPr>
            <p:cNvCxnSpPr>
              <a:cxnSpLocks/>
            </p:cNvCxnSpPr>
            <p:nvPr/>
          </p:nvCxnSpPr>
          <p:spPr>
            <a:xfrm>
              <a:off x="3500427" y="3225282"/>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5FB7C4E-B69F-456A-8565-7278C786A655}"/>
                </a:ext>
              </a:extLst>
            </p:cNvPr>
            <p:cNvSpPr txBox="1"/>
            <p:nvPr/>
          </p:nvSpPr>
          <p:spPr>
            <a:xfrm>
              <a:off x="1797534" y="3607152"/>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53" name="TextBox 152">
              <a:extLst>
                <a:ext uri="{FF2B5EF4-FFF2-40B4-BE49-F238E27FC236}">
                  <a16:creationId xmlns:a16="http://schemas.microsoft.com/office/drawing/2014/main" id="{E6837772-EF15-437D-8426-1393E2B067D4}"/>
                </a:ext>
              </a:extLst>
            </p:cNvPr>
            <p:cNvSpPr txBox="1"/>
            <p:nvPr/>
          </p:nvSpPr>
          <p:spPr>
            <a:xfrm>
              <a:off x="2418010" y="3607152"/>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55" name="TextBox 154">
              <a:extLst>
                <a:ext uri="{FF2B5EF4-FFF2-40B4-BE49-F238E27FC236}">
                  <a16:creationId xmlns:a16="http://schemas.microsoft.com/office/drawing/2014/main" id="{A1FC66AF-CF44-4A3A-9103-97CE6750EDD2}"/>
                </a:ext>
              </a:extLst>
            </p:cNvPr>
            <p:cNvSpPr txBox="1"/>
            <p:nvPr/>
          </p:nvSpPr>
          <p:spPr>
            <a:xfrm>
              <a:off x="1046222" y="3602475"/>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69" name="TextBox 68">
              <a:extLst>
                <a:ext uri="{FF2B5EF4-FFF2-40B4-BE49-F238E27FC236}">
                  <a16:creationId xmlns:a16="http://schemas.microsoft.com/office/drawing/2014/main" id="{19D9FDA6-464A-423F-AB23-B492BBE005E0}"/>
                </a:ext>
              </a:extLst>
            </p:cNvPr>
            <p:cNvSpPr txBox="1"/>
            <p:nvPr/>
          </p:nvSpPr>
          <p:spPr>
            <a:xfrm>
              <a:off x="1673322" y="2763758"/>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grpSp>
      <p:sp>
        <p:nvSpPr>
          <p:cNvPr id="72" name="TextBox 71">
            <a:extLst>
              <a:ext uri="{FF2B5EF4-FFF2-40B4-BE49-F238E27FC236}">
                <a16:creationId xmlns:a16="http://schemas.microsoft.com/office/drawing/2014/main" id="{A58DAB08-E0A0-4C7C-BF8C-6C1708241551}"/>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3" name="Straight Connector 72">
            <a:extLst>
              <a:ext uri="{FF2B5EF4-FFF2-40B4-BE49-F238E27FC236}">
                <a16:creationId xmlns:a16="http://schemas.microsoft.com/office/drawing/2014/main" id="{C06ED820-6DA8-4F1B-A728-4ADB2DDEBD66}"/>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9E2B1D5-E8E7-4375-A87B-17819EA78405}"/>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75" name="TextBox 74">
            <a:extLst>
              <a:ext uri="{FF2B5EF4-FFF2-40B4-BE49-F238E27FC236}">
                <a16:creationId xmlns:a16="http://schemas.microsoft.com/office/drawing/2014/main" id="{4E5F4B48-3101-481A-B8AC-221BC0E6BDA9}"/>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76" name="TextBox 75">
            <a:extLst>
              <a:ext uri="{FF2B5EF4-FFF2-40B4-BE49-F238E27FC236}">
                <a16:creationId xmlns:a16="http://schemas.microsoft.com/office/drawing/2014/main" id="{620AD0CA-2B98-488A-AB89-FCE956463A8D}"/>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77" name="Straight Connector 76">
            <a:extLst>
              <a:ext uri="{FF2B5EF4-FFF2-40B4-BE49-F238E27FC236}">
                <a16:creationId xmlns:a16="http://schemas.microsoft.com/office/drawing/2014/main" id="{15044ABC-1FCE-4910-A889-143990C6630F}"/>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E75B056-EC1C-41D1-A385-660423B36EC7}"/>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79" name="TextBox 78">
            <a:extLst>
              <a:ext uri="{FF2B5EF4-FFF2-40B4-BE49-F238E27FC236}">
                <a16:creationId xmlns:a16="http://schemas.microsoft.com/office/drawing/2014/main" id="{32BF38A5-1CA7-4AA5-AD2A-309C9CB7A7F3}"/>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80" name="Straight Connector 79">
            <a:extLst>
              <a:ext uri="{FF2B5EF4-FFF2-40B4-BE49-F238E27FC236}">
                <a16:creationId xmlns:a16="http://schemas.microsoft.com/office/drawing/2014/main" id="{6214935F-22F7-4D5B-98A3-8AA805ED3956}"/>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46E221-E346-4706-938D-CA55641BC00C}"/>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107850-CB09-43DC-B2E7-FF74C4FBC9A2}"/>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12D815-3EF1-42FF-8190-51FEC9CCDC1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3C8834-538D-435A-9F34-B904439A056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FDAA7FC-25A2-4DD6-ACBD-FAC627BE26E2}"/>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1903AA0-D23A-4C78-8C40-BAED3F22D1B3}"/>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E4A83A-B05C-4BCE-86F6-052F1B736136}"/>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92946E5-3227-4D1F-833E-A3B852FF6E6C}"/>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690EFDA-1AAA-4276-AEE5-6AD72C09552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8136101-C609-43C2-A66C-EA45682E5637}"/>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1" name="TextBox 90">
            <a:extLst>
              <a:ext uri="{FF2B5EF4-FFF2-40B4-BE49-F238E27FC236}">
                <a16:creationId xmlns:a16="http://schemas.microsoft.com/office/drawing/2014/main" id="{63844A68-6B1C-43E6-B40F-57E49A03DABD}"/>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92" name="Straight Connector 91">
            <a:extLst>
              <a:ext uri="{FF2B5EF4-FFF2-40B4-BE49-F238E27FC236}">
                <a16:creationId xmlns:a16="http://schemas.microsoft.com/office/drawing/2014/main" id="{7BE34AB3-C776-4A99-80F8-ACF9DA31BDFC}"/>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0392BE-1B87-484C-8246-9052301430A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9FD41D7-21A7-4702-80CE-A79F7EBE5B5A}"/>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82A624-03BE-49E7-B276-33ADBD8A6670}"/>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58A8A5-7D45-448D-806E-1AF6007BBD5B}"/>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A478871-7972-4D31-BFF7-8094F9E6AB0D}"/>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F2C6C5F-EC56-4556-B5C7-A7E3B38390E7}"/>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99" name="Straight Connector 98">
            <a:extLst>
              <a:ext uri="{FF2B5EF4-FFF2-40B4-BE49-F238E27FC236}">
                <a16:creationId xmlns:a16="http://schemas.microsoft.com/office/drawing/2014/main" id="{E9ADA3AE-3992-4D9B-AAFD-EDCE31553AD7}"/>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5681DB-6070-477C-ADF4-2B8C38576EB5}"/>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3F60066-1738-4C17-9C0A-1988E1DF972D}"/>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133EB9B-97BF-477E-AAB4-B9A968ECA40F}"/>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4CA035B-3034-4872-B9DF-A8AD2C482206}"/>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1DD704B-AE36-4F28-AA88-2D20229D6C08}"/>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F2D8BAE-2C4B-4C01-8085-64E7D06BA341}"/>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06" name="TextBox 105">
            <a:extLst>
              <a:ext uri="{FF2B5EF4-FFF2-40B4-BE49-F238E27FC236}">
                <a16:creationId xmlns:a16="http://schemas.microsoft.com/office/drawing/2014/main" id="{95229E78-E0B1-48E2-9868-DFBA7BEA4C17}"/>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07" name="Straight Connector 106">
            <a:extLst>
              <a:ext uri="{FF2B5EF4-FFF2-40B4-BE49-F238E27FC236}">
                <a16:creationId xmlns:a16="http://schemas.microsoft.com/office/drawing/2014/main" id="{B67B2CC8-3EA4-4760-9406-502CD6FB4B21}"/>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9C65B6E-123C-4DCC-BAEA-439C1C10109F}"/>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D99C674-A172-4ACC-A52D-CAA872B4FDF9}"/>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57" name="Left Bracket 156">
            <a:extLst>
              <a:ext uri="{FF2B5EF4-FFF2-40B4-BE49-F238E27FC236}">
                <a16:creationId xmlns:a16="http://schemas.microsoft.com/office/drawing/2014/main" id="{5FB32769-3F7B-4378-BC9A-101B70B9D181}"/>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Left Bracket 157">
            <a:extLst>
              <a:ext uri="{FF2B5EF4-FFF2-40B4-BE49-F238E27FC236}">
                <a16:creationId xmlns:a16="http://schemas.microsoft.com/office/drawing/2014/main" id="{64D3F5ED-61E1-4E1B-A9BA-C31D50F9A7CA}"/>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TextBox 158">
            <a:extLst>
              <a:ext uri="{FF2B5EF4-FFF2-40B4-BE49-F238E27FC236}">
                <a16:creationId xmlns:a16="http://schemas.microsoft.com/office/drawing/2014/main" id="{D6AC9527-6CE1-42A4-BA29-2DE82C306617}"/>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0" name="Picture 159">
            <a:extLst>
              <a:ext uri="{FF2B5EF4-FFF2-40B4-BE49-F238E27FC236}">
                <a16:creationId xmlns:a16="http://schemas.microsoft.com/office/drawing/2014/main" id="{FD3F667D-ECD1-4CC5-8D00-8EA2AD22DA27}"/>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61" name="TextBox 160">
            <a:extLst>
              <a:ext uri="{FF2B5EF4-FFF2-40B4-BE49-F238E27FC236}">
                <a16:creationId xmlns:a16="http://schemas.microsoft.com/office/drawing/2014/main" id="{9CAE021B-A734-4012-989C-B1167EA262D5}"/>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62" name="TextBox 161">
            <a:extLst>
              <a:ext uri="{FF2B5EF4-FFF2-40B4-BE49-F238E27FC236}">
                <a16:creationId xmlns:a16="http://schemas.microsoft.com/office/drawing/2014/main" id="{66451D6B-3777-48F0-B42A-94A5DC7F9415}"/>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63" name="Picture 2" descr="Stickman Walking Icons - Download Free Vector Icons | Noun Project">
            <a:extLst>
              <a:ext uri="{FF2B5EF4-FFF2-40B4-BE49-F238E27FC236}">
                <a16:creationId xmlns:a16="http://schemas.microsoft.com/office/drawing/2014/main" id="{A3E5A099-87CC-41D0-920A-82FBD73AE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C5FB367F-3327-4959-B274-04A3574B37AB}"/>
              </a:ext>
            </a:extLst>
          </p:cNvPr>
          <p:cNvCxnSpPr>
            <a:cxnSpLocks/>
            <a:endCxn id="76"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553435E4-73DC-4D80-93F2-79570B6453A8}"/>
              </a:ext>
            </a:extLst>
          </p:cNvPr>
          <p:cNvSpPr txBox="1"/>
          <p:nvPr/>
        </p:nvSpPr>
        <p:spPr>
          <a:xfrm>
            <a:off x="9748019" y="3792055"/>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6" name="TextBox 165">
            <a:extLst>
              <a:ext uri="{FF2B5EF4-FFF2-40B4-BE49-F238E27FC236}">
                <a16:creationId xmlns:a16="http://schemas.microsoft.com/office/drawing/2014/main" id="{0D2E8A20-26CD-4A37-A990-659286D3F0A1}"/>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67" name="TextBox 166">
            <a:extLst>
              <a:ext uri="{FF2B5EF4-FFF2-40B4-BE49-F238E27FC236}">
                <a16:creationId xmlns:a16="http://schemas.microsoft.com/office/drawing/2014/main" id="{9279173B-A84A-4D02-80BE-B1210620ABCC}"/>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68" name="TextBox 167">
            <a:extLst>
              <a:ext uri="{FF2B5EF4-FFF2-40B4-BE49-F238E27FC236}">
                <a16:creationId xmlns:a16="http://schemas.microsoft.com/office/drawing/2014/main" id="{AD082DC4-6B86-49C8-9AA9-22D1DB7E8942}"/>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69" name="TextBox 168">
            <a:extLst>
              <a:ext uri="{FF2B5EF4-FFF2-40B4-BE49-F238E27FC236}">
                <a16:creationId xmlns:a16="http://schemas.microsoft.com/office/drawing/2014/main" id="{F4A1376F-1698-4DFA-A7CE-E7A4EA6123CE}"/>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70" name="TextBox 169">
            <a:extLst>
              <a:ext uri="{FF2B5EF4-FFF2-40B4-BE49-F238E27FC236}">
                <a16:creationId xmlns:a16="http://schemas.microsoft.com/office/drawing/2014/main" id="{025193CE-6FE2-43E5-BE82-4BB959B69FB3}"/>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71" name="Straight Connector 170">
            <a:extLst>
              <a:ext uri="{FF2B5EF4-FFF2-40B4-BE49-F238E27FC236}">
                <a16:creationId xmlns:a16="http://schemas.microsoft.com/office/drawing/2014/main" id="{85F4A6FE-812B-4694-9AD0-34242BB4799D}"/>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98D2F7D-6AC7-469A-B32D-3AFC15AB6236}"/>
              </a:ext>
            </a:extLst>
          </p:cNvPr>
          <p:cNvCxnSpPr>
            <a:cxnSpLocks/>
          </p:cNvCxnSpPr>
          <p:nvPr/>
        </p:nvCxnSpPr>
        <p:spPr>
          <a:xfrm>
            <a:off x="2452672" y="13088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F8A261B-8C7E-4577-A9B0-3B2962CC09E2}"/>
              </a:ext>
            </a:extLst>
          </p:cNvPr>
          <p:cNvCxnSpPr>
            <a:cxnSpLocks/>
          </p:cNvCxnSpPr>
          <p:nvPr/>
        </p:nvCxnSpPr>
        <p:spPr>
          <a:xfrm>
            <a:off x="4841447" y="129318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F397A71-826A-4E1C-835F-7A6E10E31A81}"/>
              </a:ext>
            </a:extLst>
          </p:cNvPr>
          <p:cNvCxnSpPr>
            <a:cxnSpLocks/>
          </p:cNvCxnSpPr>
          <p:nvPr/>
        </p:nvCxnSpPr>
        <p:spPr>
          <a:xfrm>
            <a:off x="3380784" y="129882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5C7515D-5937-4C48-B847-23584BB253E5}"/>
              </a:ext>
            </a:extLst>
          </p:cNvPr>
          <p:cNvCxnSpPr>
            <a:cxnSpLocks/>
          </p:cNvCxnSpPr>
          <p:nvPr/>
        </p:nvCxnSpPr>
        <p:spPr>
          <a:xfrm flipV="1">
            <a:off x="1547755" y="1669634"/>
            <a:ext cx="3317706" cy="17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1961532C-54A0-4BF1-9520-E00D16D24708}"/>
              </a:ext>
            </a:extLst>
          </p:cNvPr>
          <p:cNvSpPr txBox="1"/>
          <p:nvPr/>
        </p:nvSpPr>
        <p:spPr>
          <a:xfrm>
            <a:off x="1223016" y="633697"/>
            <a:ext cx="749876" cy="646331"/>
          </a:xfrm>
          <a:prstGeom prst="rect">
            <a:avLst/>
          </a:prstGeom>
          <a:noFill/>
        </p:spPr>
        <p:txBody>
          <a:bodyPr wrap="square" rtlCol="0">
            <a:spAutoFit/>
          </a:bodyPr>
          <a:lstStyle/>
          <a:p>
            <a:pPr algn="ctr"/>
            <a:r>
              <a:rPr lang="en-US" b="1" dirty="0">
                <a:latin typeface="Arial Narrow" panose="020B0606020202030204" pitchFamily="34" charset="0"/>
              </a:rPr>
              <a:t>Oct.</a:t>
            </a:r>
          </a:p>
          <a:p>
            <a:pPr algn="ctr"/>
            <a:r>
              <a:rPr lang="en-US" b="1" dirty="0">
                <a:latin typeface="Arial Narrow" panose="020B0606020202030204" pitchFamily="34" charset="0"/>
              </a:rPr>
              <a:t>1844</a:t>
            </a:r>
          </a:p>
        </p:txBody>
      </p:sp>
      <p:sp>
        <p:nvSpPr>
          <p:cNvPr id="177" name="TextBox 176">
            <a:extLst>
              <a:ext uri="{FF2B5EF4-FFF2-40B4-BE49-F238E27FC236}">
                <a16:creationId xmlns:a16="http://schemas.microsoft.com/office/drawing/2014/main" id="{67CF7DC7-397C-437A-B638-2BAEA88981E5}"/>
              </a:ext>
            </a:extLst>
          </p:cNvPr>
          <p:cNvSpPr txBox="1"/>
          <p:nvPr/>
        </p:nvSpPr>
        <p:spPr>
          <a:xfrm>
            <a:off x="2155117" y="885203"/>
            <a:ext cx="777230"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178" name="TextBox 177">
            <a:extLst>
              <a:ext uri="{FF2B5EF4-FFF2-40B4-BE49-F238E27FC236}">
                <a16:creationId xmlns:a16="http://schemas.microsoft.com/office/drawing/2014/main" id="{BD1F3212-9F8B-4462-AD81-60988A459B24}"/>
              </a:ext>
            </a:extLst>
          </p:cNvPr>
          <p:cNvSpPr txBox="1"/>
          <p:nvPr/>
        </p:nvSpPr>
        <p:spPr>
          <a:xfrm>
            <a:off x="3065624" y="875195"/>
            <a:ext cx="852256"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179" name="TextBox 178">
            <a:extLst>
              <a:ext uri="{FF2B5EF4-FFF2-40B4-BE49-F238E27FC236}">
                <a16:creationId xmlns:a16="http://schemas.microsoft.com/office/drawing/2014/main" id="{86B76E24-D9A1-4EF8-9174-7B753161D81E}"/>
              </a:ext>
            </a:extLst>
          </p:cNvPr>
          <p:cNvSpPr txBox="1"/>
          <p:nvPr/>
        </p:nvSpPr>
        <p:spPr>
          <a:xfrm>
            <a:off x="4439880" y="875195"/>
            <a:ext cx="68605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0" name="TextBox 179">
            <a:extLst>
              <a:ext uri="{FF2B5EF4-FFF2-40B4-BE49-F238E27FC236}">
                <a16:creationId xmlns:a16="http://schemas.microsoft.com/office/drawing/2014/main" id="{7C6E93A0-2DDE-4F33-81E4-E62937553917}"/>
              </a:ext>
            </a:extLst>
          </p:cNvPr>
          <p:cNvSpPr txBox="1"/>
          <p:nvPr/>
        </p:nvSpPr>
        <p:spPr>
          <a:xfrm>
            <a:off x="1289455" y="1723725"/>
            <a:ext cx="70768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181" name="TextBox 180">
            <a:extLst>
              <a:ext uri="{FF2B5EF4-FFF2-40B4-BE49-F238E27FC236}">
                <a16:creationId xmlns:a16="http://schemas.microsoft.com/office/drawing/2014/main" id="{C8D6EF52-16B6-4524-B52F-3D657331AEB8}"/>
              </a:ext>
            </a:extLst>
          </p:cNvPr>
          <p:cNvSpPr txBox="1"/>
          <p:nvPr/>
        </p:nvSpPr>
        <p:spPr>
          <a:xfrm>
            <a:off x="3043985" y="1713717"/>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82" name="TextBox 181">
            <a:extLst>
              <a:ext uri="{FF2B5EF4-FFF2-40B4-BE49-F238E27FC236}">
                <a16:creationId xmlns:a16="http://schemas.microsoft.com/office/drawing/2014/main" id="{08F765C9-D2CB-48D9-A5A6-6E093A6494E0}"/>
              </a:ext>
            </a:extLst>
          </p:cNvPr>
          <p:cNvSpPr txBox="1"/>
          <p:nvPr/>
        </p:nvSpPr>
        <p:spPr>
          <a:xfrm>
            <a:off x="4325439" y="1713716"/>
            <a:ext cx="1029096"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183" name="TextBox 182">
            <a:extLst>
              <a:ext uri="{FF2B5EF4-FFF2-40B4-BE49-F238E27FC236}">
                <a16:creationId xmlns:a16="http://schemas.microsoft.com/office/drawing/2014/main" id="{F62FF32B-99F1-4180-93CA-157563A3C4D0}"/>
              </a:ext>
            </a:extLst>
          </p:cNvPr>
          <p:cNvSpPr txBox="1"/>
          <p:nvPr/>
        </p:nvSpPr>
        <p:spPr>
          <a:xfrm>
            <a:off x="3574368" y="1319330"/>
            <a:ext cx="1002409"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184" name="TextBox 183">
            <a:extLst>
              <a:ext uri="{FF2B5EF4-FFF2-40B4-BE49-F238E27FC236}">
                <a16:creationId xmlns:a16="http://schemas.microsoft.com/office/drawing/2014/main" id="{FC6771B2-3AAD-4B1F-82F0-680AF78C4643}"/>
              </a:ext>
            </a:extLst>
          </p:cNvPr>
          <p:cNvSpPr txBox="1"/>
          <p:nvPr/>
        </p:nvSpPr>
        <p:spPr>
          <a:xfrm>
            <a:off x="2098829" y="1723725"/>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185" name="Straight Connector 184">
            <a:extLst>
              <a:ext uri="{FF2B5EF4-FFF2-40B4-BE49-F238E27FC236}">
                <a16:creationId xmlns:a16="http://schemas.microsoft.com/office/drawing/2014/main" id="{76564EA4-A8C4-45F2-82D7-8002007A9DAB}"/>
              </a:ext>
            </a:extLst>
          </p:cNvPr>
          <p:cNvCxnSpPr>
            <a:cxnSpLocks/>
          </p:cNvCxnSpPr>
          <p:nvPr/>
        </p:nvCxnSpPr>
        <p:spPr>
          <a:xfrm>
            <a:off x="1547755" y="132933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FF7BBED-879E-41F4-BF09-A1F4A80CAA0C}"/>
              </a:ext>
            </a:extLst>
          </p:cNvPr>
          <p:cNvCxnSpPr>
            <a:cxnSpLocks/>
          </p:cNvCxnSpPr>
          <p:nvPr/>
        </p:nvCxnSpPr>
        <p:spPr>
          <a:xfrm flipH="1">
            <a:off x="630475" y="1680249"/>
            <a:ext cx="95838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696F7CD6-3BB9-4A24-AB00-9B15B90AD55D}"/>
              </a:ext>
            </a:extLst>
          </p:cNvPr>
          <p:cNvSpPr txBox="1"/>
          <p:nvPr/>
        </p:nvSpPr>
        <p:spPr>
          <a:xfrm rot="19373342">
            <a:off x="302668" y="1043842"/>
            <a:ext cx="1079651" cy="307777"/>
          </a:xfrm>
          <a:prstGeom prst="rect">
            <a:avLst/>
          </a:prstGeom>
          <a:noFill/>
        </p:spPr>
        <p:txBody>
          <a:bodyPr wrap="square" rtlCol="0">
            <a:spAutoFit/>
          </a:bodyPr>
          <a:lstStyle/>
          <a:p>
            <a:pPr algn="ctr"/>
            <a:r>
              <a:rPr lang="en-US" sz="1400" dirty="0">
                <a:latin typeface="Arial Narrow" panose="020B0606020202030204" pitchFamily="34" charset="0"/>
              </a:rPr>
              <a:t>Sanctuary</a:t>
            </a:r>
          </a:p>
        </p:txBody>
      </p:sp>
      <p:sp>
        <p:nvSpPr>
          <p:cNvPr id="188" name="TextBox 187">
            <a:extLst>
              <a:ext uri="{FF2B5EF4-FFF2-40B4-BE49-F238E27FC236}">
                <a16:creationId xmlns:a16="http://schemas.microsoft.com/office/drawing/2014/main" id="{A4F5A2FE-FD21-42D4-AD07-4E34FE246120}"/>
              </a:ext>
            </a:extLst>
          </p:cNvPr>
          <p:cNvSpPr txBox="1"/>
          <p:nvPr/>
        </p:nvSpPr>
        <p:spPr>
          <a:xfrm>
            <a:off x="2084401" y="467671"/>
            <a:ext cx="899402" cy="307777"/>
          </a:xfrm>
          <a:prstGeom prst="rect">
            <a:avLst/>
          </a:prstGeom>
          <a:noFill/>
        </p:spPr>
        <p:txBody>
          <a:bodyPr wrap="square" rtlCol="0">
            <a:spAutoFit/>
          </a:bodyPr>
          <a:lstStyle/>
          <a:p>
            <a:pPr algn="ctr"/>
            <a:r>
              <a:rPr lang="en-US" sz="1400" dirty="0">
                <a:latin typeface="Arial Narrow" panose="020B0606020202030204" pitchFamily="34" charset="0"/>
              </a:rPr>
              <a:t>Sabbath</a:t>
            </a:r>
          </a:p>
        </p:txBody>
      </p:sp>
    </p:spTree>
    <p:extLst>
      <p:ext uri="{BB962C8B-B14F-4D97-AF65-F5344CB8AC3E}">
        <p14:creationId xmlns:p14="http://schemas.microsoft.com/office/powerpoint/2010/main" val="370199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19</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5141686" y="125129"/>
            <a:ext cx="6813865" cy="3503908"/>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you go to PM 15.1 and 16.1, it's when she has another vision about the Sabbath and she's taken off into vision and sees the Sabbath light, how it is grown more and more powerful. Then she's given the message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“yeah publish the things thou hast seen and heard</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 blessing of God will attend</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16.1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after coming out of vision I said to my husband I have a message for you, you must begin to print a little paper and send it out to the people</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 subject is again the Sabbath and it's grown in strength.  PM stands for the Publishing Ministry and in 1848 they're going to formalize that message. This Increase of Knowledge is about the Sabbath, it's not new, it's the centerpiece of the Sanctuary. They accept it in 1846 and they don't understand everything. There's a vision in 1847 and an 1848. It's 1848 that they're told to publish it and to begin the Publishing Ministry.  It's at the publishing of the ‘Time of the End’ Magazine the work is formalized or when Miller begins to preach and teach.  So that Sabbath message is formalized at the beginning of that publishing work which was all about the Sabbath subject.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A7BA11A2-AC47-4726-B623-4162BCF9D08A}"/>
              </a:ext>
            </a:extLst>
          </p:cNvPr>
          <p:cNvGrpSpPr/>
          <p:nvPr/>
        </p:nvGrpSpPr>
        <p:grpSpPr>
          <a:xfrm>
            <a:off x="216829" y="2807109"/>
            <a:ext cx="4813319" cy="3914366"/>
            <a:chOff x="108415" y="385008"/>
            <a:chExt cx="4813319" cy="3914366"/>
          </a:xfrm>
        </p:grpSpPr>
        <p:sp>
          <p:nvSpPr>
            <p:cNvPr id="108" name="TextBox 107">
              <a:extLst>
                <a:ext uri="{FF2B5EF4-FFF2-40B4-BE49-F238E27FC236}">
                  <a16:creationId xmlns:a16="http://schemas.microsoft.com/office/drawing/2014/main" id="{9D8BFAF4-DCC5-4E60-83F1-238F7623F7FA}"/>
                </a:ext>
              </a:extLst>
            </p:cNvPr>
            <p:cNvSpPr txBox="1"/>
            <p:nvPr/>
          </p:nvSpPr>
          <p:spPr>
            <a:xfrm>
              <a:off x="135217" y="1034321"/>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9" name="Straight Connector 108">
              <a:extLst>
                <a:ext uri="{FF2B5EF4-FFF2-40B4-BE49-F238E27FC236}">
                  <a16:creationId xmlns:a16="http://schemas.microsoft.com/office/drawing/2014/main" id="{51744B08-8FA2-4236-A26D-D3F8C7BDA653}"/>
                </a:ext>
              </a:extLst>
            </p:cNvPr>
            <p:cNvCxnSpPr>
              <a:cxnSpLocks/>
            </p:cNvCxnSpPr>
            <p:nvPr/>
          </p:nvCxnSpPr>
          <p:spPr>
            <a:xfrm flipV="1">
              <a:off x="281119" y="2045454"/>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565306E-B0A1-4331-81B5-40314B933E8E}"/>
                </a:ext>
              </a:extLst>
            </p:cNvPr>
            <p:cNvSpPr txBox="1"/>
            <p:nvPr/>
          </p:nvSpPr>
          <p:spPr>
            <a:xfrm>
              <a:off x="126872" y="1430347"/>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11" name="TextBox 110">
              <a:extLst>
                <a:ext uri="{FF2B5EF4-FFF2-40B4-BE49-F238E27FC236}">
                  <a16:creationId xmlns:a16="http://schemas.microsoft.com/office/drawing/2014/main" id="{77735C71-51F7-413A-83C3-A04E7C9DE372}"/>
                </a:ext>
              </a:extLst>
            </p:cNvPr>
            <p:cNvSpPr txBox="1"/>
            <p:nvPr/>
          </p:nvSpPr>
          <p:spPr>
            <a:xfrm>
              <a:off x="766389" y="1430409"/>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2" name="TextBox 111">
              <a:extLst>
                <a:ext uri="{FF2B5EF4-FFF2-40B4-BE49-F238E27FC236}">
                  <a16:creationId xmlns:a16="http://schemas.microsoft.com/office/drawing/2014/main" id="{E8F1DA9C-64F9-4ABB-92AA-A1F9A0F5967D}"/>
                </a:ext>
              </a:extLst>
            </p:cNvPr>
            <p:cNvSpPr txBox="1"/>
            <p:nvPr/>
          </p:nvSpPr>
          <p:spPr>
            <a:xfrm>
              <a:off x="3946023" y="1463847"/>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13" name="TextBox 112">
              <a:extLst>
                <a:ext uri="{FF2B5EF4-FFF2-40B4-BE49-F238E27FC236}">
                  <a16:creationId xmlns:a16="http://schemas.microsoft.com/office/drawing/2014/main" id="{E876AD76-CF11-4DDC-B032-852B29E31DDC}"/>
                </a:ext>
              </a:extLst>
            </p:cNvPr>
            <p:cNvSpPr txBox="1"/>
            <p:nvPr/>
          </p:nvSpPr>
          <p:spPr>
            <a:xfrm>
              <a:off x="3314271" y="1351124"/>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14" name="TextBox 113">
              <a:extLst>
                <a:ext uri="{FF2B5EF4-FFF2-40B4-BE49-F238E27FC236}">
                  <a16:creationId xmlns:a16="http://schemas.microsoft.com/office/drawing/2014/main" id="{0B3023F8-B80F-4269-8168-059A49E2537E}"/>
                </a:ext>
              </a:extLst>
            </p:cNvPr>
            <p:cNvSpPr txBox="1"/>
            <p:nvPr/>
          </p:nvSpPr>
          <p:spPr>
            <a:xfrm>
              <a:off x="2683858" y="1453111"/>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15" name="Straight Connector 114">
              <a:extLst>
                <a:ext uri="{FF2B5EF4-FFF2-40B4-BE49-F238E27FC236}">
                  <a16:creationId xmlns:a16="http://schemas.microsoft.com/office/drawing/2014/main" id="{B0A345BF-D00A-46D5-9DB6-965B92670EA6}"/>
                </a:ext>
              </a:extLst>
            </p:cNvPr>
            <p:cNvCxnSpPr>
              <a:cxnSpLocks/>
            </p:cNvCxnSpPr>
            <p:nvPr/>
          </p:nvCxnSpPr>
          <p:spPr>
            <a:xfrm>
              <a:off x="242467" y="3026896"/>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848CEB22-FC28-4132-B8C0-4C412E1C1B72}"/>
                </a:ext>
              </a:extLst>
            </p:cNvPr>
            <p:cNvSpPr txBox="1"/>
            <p:nvPr/>
          </p:nvSpPr>
          <p:spPr>
            <a:xfrm>
              <a:off x="108415" y="2236093"/>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117" name="TextBox 116">
              <a:extLst>
                <a:ext uri="{FF2B5EF4-FFF2-40B4-BE49-F238E27FC236}">
                  <a16:creationId xmlns:a16="http://schemas.microsoft.com/office/drawing/2014/main" id="{A80C07D9-A1C2-4D94-9571-A71B8D2C1AD9}"/>
                </a:ext>
              </a:extLst>
            </p:cNvPr>
            <p:cNvSpPr txBox="1"/>
            <p:nvPr/>
          </p:nvSpPr>
          <p:spPr>
            <a:xfrm>
              <a:off x="787002" y="2236094"/>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18" name="TextBox 117">
              <a:extLst>
                <a:ext uri="{FF2B5EF4-FFF2-40B4-BE49-F238E27FC236}">
                  <a16:creationId xmlns:a16="http://schemas.microsoft.com/office/drawing/2014/main" id="{8DB5B70D-B38A-44AD-BC8B-C80281A45A2C}"/>
                </a:ext>
              </a:extLst>
            </p:cNvPr>
            <p:cNvSpPr txBox="1"/>
            <p:nvPr/>
          </p:nvSpPr>
          <p:spPr>
            <a:xfrm>
              <a:off x="1291366" y="2211849"/>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119" name="TextBox 118">
              <a:extLst>
                <a:ext uri="{FF2B5EF4-FFF2-40B4-BE49-F238E27FC236}">
                  <a16:creationId xmlns:a16="http://schemas.microsoft.com/office/drawing/2014/main" id="{286086EB-A828-428D-8CCB-7FF34A799285}"/>
                </a:ext>
              </a:extLst>
            </p:cNvPr>
            <p:cNvSpPr txBox="1"/>
            <p:nvPr/>
          </p:nvSpPr>
          <p:spPr>
            <a:xfrm>
              <a:off x="1864478" y="2233196"/>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120" name="Straight Connector 119">
              <a:extLst>
                <a:ext uri="{FF2B5EF4-FFF2-40B4-BE49-F238E27FC236}">
                  <a16:creationId xmlns:a16="http://schemas.microsoft.com/office/drawing/2014/main" id="{CD5F1947-7217-4BFD-8ED2-FA20F5310A47}"/>
                </a:ext>
              </a:extLst>
            </p:cNvPr>
            <p:cNvCxnSpPr>
              <a:cxnSpLocks/>
            </p:cNvCxnSpPr>
            <p:nvPr/>
          </p:nvCxnSpPr>
          <p:spPr>
            <a:xfrm flipV="1">
              <a:off x="1073776" y="3899564"/>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C17BFD7-8949-40A1-832B-60DF37DF6614}"/>
                </a:ext>
              </a:extLst>
            </p:cNvPr>
            <p:cNvSpPr txBox="1"/>
            <p:nvPr/>
          </p:nvSpPr>
          <p:spPr>
            <a:xfrm>
              <a:off x="2615560" y="3300227"/>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2" name="TextBox 121">
              <a:extLst>
                <a:ext uri="{FF2B5EF4-FFF2-40B4-BE49-F238E27FC236}">
                  <a16:creationId xmlns:a16="http://schemas.microsoft.com/office/drawing/2014/main" id="{68248151-8E76-43EA-B8D4-F6946D794E79}"/>
                </a:ext>
              </a:extLst>
            </p:cNvPr>
            <p:cNvSpPr txBox="1"/>
            <p:nvPr/>
          </p:nvSpPr>
          <p:spPr>
            <a:xfrm>
              <a:off x="3580359" y="1663422"/>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F8FD4A0-A428-4344-B0E1-D3E94447D5AF}"/>
                </a:ext>
              </a:extLst>
            </p:cNvPr>
            <p:cNvSpPr txBox="1"/>
            <p:nvPr/>
          </p:nvSpPr>
          <p:spPr>
            <a:xfrm>
              <a:off x="2634235" y="2247850"/>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124" name="TextBox 123">
              <a:extLst>
                <a:ext uri="{FF2B5EF4-FFF2-40B4-BE49-F238E27FC236}">
                  <a16:creationId xmlns:a16="http://schemas.microsoft.com/office/drawing/2014/main" id="{A9F1BEDB-458F-4A87-B5E8-796617390924}"/>
                </a:ext>
              </a:extLst>
            </p:cNvPr>
            <p:cNvSpPr txBox="1"/>
            <p:nvPr/>
          </p:nvSpPr>
          <p:spPr>
            <a:xfrm>
              <a:off x="3229098" y="3302416"/>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125" name="TextBox 124">
              <a:extLst>
                <a:ext uri="{FF2B5EF4-FFF2-40B4-BE49-F238E27FC236}">
                  <a16:creationId xmlns:a16="http://schemas.microsoft.com/office/drawing/2014/main" id="{87EEF2CB-7C5E-4DE5-AA01-B4837725F429}"/>
                </a:ext>
              </a:extLst>
            </p:cNvPr>
            <p:cNvSpPr txBox="1"/>
            <p:nvPr/>
          </p:nvSpPr>
          <p:spPr>
            <a:xfrm>
              <a:off x="2418010" y="266833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6" name="TextBox 125">
              <a:extLst>
                <a:ext uri="{FF2B5EF4-FFF2-40B4-BE49-F238E27FC236}">
                  <a16:creationId xmlns:a16="http://schemas.microsoft.com/office/drawing/2014/main" id="{C041A1D3-DE91-49C8-BDAA-4F0115B99621}"/>
                </a:ext>
              </a:extLst>
            </p:cNvPr>
            <p:cNvSpPr txBox="1"/>
            <p:nvPr/>
          </p:nvSpPr>
          <p:spPr>
            <a:xfrm>
              <a:off x="2914189" y="359062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127" name="Picture 126">
              <a:extLst>
                <a:ext uri="{FF2B5EF4-FFF2-40B4-BE49-F238E27FC236}">
                  <a16:creationId xmlns:a16="http://schemas.microsoft.com/office/drawing/2014/main" id="{BA5DB4C6-AC07-4DDD-8DC2-E7C37F439790}"/>
                </a:ext>
              </a:extLst>
            </p:cNvPr>
            <p:cNvPicPr>
              <a:picLocks noChangeAspect="1"/>
            </p:cNvPicPr>
            <p:nvPr/>
          </p:nvPicPr>
          <p:blipFill>
            <a:blip r:embed="rId2"/>
            <a:stretch>
              <a:fillRect/>
            </a:stretch>
          </p:blipFill>
          <p:spPr>
            <a:xfrm>
              <a:off x="2790968" y="961545"/>
              <a:ext cx="269832" cy="502302"/>
            </a:xfrm>
            <a:prstGeom prst="rect">
              <a:avLst/>
            </a:prstGeom>
          </p:spPr>
        </p:pic>
        <p:cxnSp>
          <p:nvCxnSpPr>
            <p:cNvPr id="128" name="Straight Connector 127">
              <a:extLst>
                <a:ext uri="{FF2B5EF4-FFF2-40B4-BE49-F238E27FC236}">
                  <a16:creationId xmlns:a16="http://schemas.microsoft.com/office/drawing/2014/main" id="{C11499F5-942C-458F-90D6-ABFB21B1250A}"/>
                </a:ext>
              </a:extLst>
            </p:cNvPr>
            <p:cNvCxnSpPr/>
            <p:nvPr/>
          </p:nvCxnSpPr>
          <p:spPr>
            <a:xfrm>
              <a:off x="355033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CE993B29-5FAC-478B-9158-77EF39B102A3}"/>
                </a:ext>
              </a:extLst>
            </p:cNvPr>
            <p:cNvCxnSpPr/>
            <p:nvPr/>
          </p:nvCxnSpPr>
          <p:spPr>
            <a:xfrm>
              <a:off x="2857135" y="27597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46571DE-A2E7-433A-A806-DF39EDBF9FF9}"/>
                </a:ext>
              </a:extLst>
            </p:cNvPr>
            <p:cNvCxnSpPr/>
            <p:nvPr/>
          </p:nvCxnSpPr>
          <p:spPr>
            <a:xfrm>
              <a:off x="2859538"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D58989C4-861B-4C6F-9E31-EF036EF921F3}"/>
                </a:ext>
              </a:extLst>
            </p:cNvPr>
            <p:cNvCxnSpPr/>
            <p:nvPr/>
          </p:nvCxnSpPr>
          <p:spPr>
            <a:xfrm>
              <a:off x="2296090"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A2104B-4E7C-4449-A2D8-5CACFC9EBCE1}"/>
                </a:ext>
              </a:extLst>
            </p:cNvPr>
            <p:cNvCxnSpPr/>
            <p:nvPr/>
          </p:nvCxnSpPr>
          <p:spPr>
            <a:xfrm>
              <a:off x="1677112"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1EAE91C-3107-4283-9F77-940225387832}"/>
                </a:ext>
              </a:extLst>
            </p:cNvPr>
            <p:cNvCxnSpPr/>
            <p:nvPr/>
          </p:nvCxnSpPr>
          <p:spPr>
            <a:xfrm>
              <a:off x="2316912" y="36587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A0F7C00-CF5E-43F6-8B34-3CCF3FB5084B}"/>
                </a:ext>
              </a:extLst>
            </p:cNvPr>
            <p:cNvCxnSpPr/>
            <p:nvPr/>
          </p:nvCxnSpPr>
          <p:spPr>
            <a:xfrm>
              <a:off x="1679515"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BB42BAC-2FCF-4AFF-A8A0-CE26A8EFAD62}"/>
                </a:ext>
              </a:extLst>
            </p:cNvPr>
            <p:cNvCxnSpPr/>
            <p:nvPr/>
          </p:nvCxnSpPr>
          <p:spPr>
            <a:xfrm>
              <a:off x="1086543" y="36359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CDAC0E69-61A5-47EA-9FC0-72A461B7BA78}"/>
                </a:ext>
              </a:extLst>
            </p:cNvPr>
            <p:cNvCxnSpPr/>
            <p:nvPr/>
          </p:nvCxnSpPr>
          <p:spPr>
            <a:xfrm>
              <a:off x="1066802" y="277805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ED86E4B5-137D-4F77-BD14-7D9FE1CC5B28}"/>
                </a:ext>
              </a:extLst>
            </p:cNvPr>
            <p:cNvCxnSpPr/>
            <p:nvPr/>
          </p:nvCxnSpPr>
          <p:spPr>
            <a:xfrm>
              <a:off x="298871" y="276334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67900DC-7AEB-415A-8A55-0D36CB8E959F}"/>
                </a:ext>
              </a:extLst>
            </p:cNvPr>
            <p:cNvCxnSpPr/>
            <p:nvPr/>
          </p:nvCxnSpPr>
          <p:spPr>
            <a:xfrm>
              <a:off x="4165852" y="178539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161479A7-DCE5-4B58-B0D9-969A1D77E501}"/>
                </a:ext>
              </a:extLst>
            </p:cNvPr>
            <p:cNvCxnSpPr/>
            <p:nvPr/>
          </p:nvCxnSpPr>
          <p:spPr>
            <a:xfrm>
              <a:off x="35233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96D69-76C5-400C-926D-D8D01A94F9E8}"/>
                </a:ext>
              </a:extLst>
            </p:cNvPr>
            <p:cNvCxnSpPr/>
            <p:nvPr/>
          </p:nvCxnSpPr>
          <p:spPr>
            <a:xfrm>
              <a:off x="2884150" y="17921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E4BE476A-B6E2-4D47-8E5A-559137D94DC2}"/>
                </a:ext>
              </a:extLst>
            </p:cNvPr>
            <p:cNvCxnSpPr/>
            <p:nvPr/>
          </p:nvCxnSpPr>
          <p:spPr>
            <a:xfrm>
              <a:off x="1049050" y="180292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E790B51A-7C0E-4C43-8F2F-B0928B042964}"/>
                </a:ext>
              </a:extLst>
            </p:cNvPr>
            <p:cNvCxnSpPr/>
            <p:nvPr/>
          </p:nvCxnSpPr>
          <p:spPr>
            <a:xfrm>
              <a:off x="284583" y="179646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4EA1879-FCCE-4D9D-88BA-2FBE592E6A5B}"/>
                </a:ext>
              </a:extLst>
            </p:cNvPr>
            <p:cNvSpPr/>
            <p:nvPr/>
          </p:nvSpPr>
          <p:spPr>
            <a:xfrm>
              <a:off x="1592574" y="3108085"/>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6DCD749C-F48E-4EBC-A757-FE177606FF92}"/>
                </a:ext>
              </a:extLst>
            </p:cNvPr>
            <p:cNvSpPr txBox="1"/>
            <p:nvPr/>
          </p:nvSpPr>
          <p:spPr>
            <a:xfrm rot="2524414">
              <a:off x="2176618" y="4022375"/>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5" name="Rectangle 144">
              <a:extLst>
                <a:ext uri="{FF2B5EF4-FFF2-40B4-BE49-F238E27FC236}">
                  <a16:creationId xmlns:a16="http://schemas.microsoft.com/office/drawing/2014/main" id="{C598011C-4993-4927-BF62-EF8F987D3C68}"/>
                </a:ext>
              </a:extLst>
            </p:cNvPr>
            <p:cNvSpPr/>
            <p:nvPr/>
          </p:nvSpPr>
          <p:spPr>
            <a:xfrm>
              <a:off x="3452023" y="102825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1D5CE10B-D3D9-4846-BFBE-3ADB65959DF9}"/>
                </a:ext>
              </a:extLst>
            </p:cNvPr>
            <p:cNvSpPr txBox="1"/>
            <p:nvPr/>
          </p:nvSpPr>
          <p:spPr>
            <a:xfrm>
              <a:off x="2622193" y="385008"/>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47" name="Oval 146">
              <a:extLst>
                <a:ext uri="{FF2B5EF4-FFF2-40B4-BE49-F238E27FC236}">
                  <a16:creationId xmlns:a16="http://schemas.microsoft.com/office/drawing/2014/main" id="{64EE7D67-544F-4F00-B423-58E233512D9C}"/>
                </a:ext>
              </a:extLst>
            </p:cNvPr>
            <p:cNvSpPr/>
            <p:nvPr/>
          </p:nvSpPr>
          <p:spPr>
            <a:xfrm>
              <a:off x="2807408" y="1949620"/>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extBox 147">
              <a:extLst>
                <a:ext uri="{FF2B5EF4-FFF2-40B4-BE49-F238E27FC236}">
                  <a16:creationId xmlns:a16="http://schemas.microsoft.com/office/drawing/2014/main" id="{520E2E1C-F252-42CA-B038-693465897D09}"/>
                </a:ext>
              </a:extLst>
            </p:cNvPr>
            <p:cNvSpPr txBox="1"/>
            <p:nvPr/>
          </p:nvSpPr>
          <p:spPr>
            <a:xfrm>
              <a:off x="3387552" y="2652970"/>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9" name="Picture 148">
              <a:extLst>
                <a:ext uri="{FF2B5EF4-FFF2-40B4-BE49-F238E27FC236}">
                  <a16:creationId xmlns:a16="http://schemas.microsoft.com/office/drawing/2014/main" id="{2B16D2F3-FFFB-43A5-9E1B-AED664D33524}"/>
                </a:ext>
              </a:extLst>
            </p:cNvPr>
            <p:cNvPicPr>
              <a:picLocks noChangeAspect="1"/>
            </p:cNvPicPr>
            <p:nvPr/>
          </p:nvPicPr>
          <p:blipFill>
            <a:blip r:embed="rId3"/>
            <a:stretch>
              <a:fillRect/>
            </a:stretch>
          </p:blipFill>
          <p:spPr>
            <a:xfrm>
              <a:off x="4498630" y="3518364"/>
              <a:ext cx="423104" cy="425499"/>
            </a:xfrm>
            <a:prstGeom prst="rect">
              <a:avLst/>
            </a:prstGeom>
          </p:spPr>
        </p:pic>
        <p:sp>
          <p:nvSpPr>
            <p:cNvPr id="150" name="Arc 149">
              <a:extLst>
                <a:ext uri="{FF2B5EF4-FFF2-40B4-BE49-F238E27FC236}">
                  <a16:creationId xmlns:a16="http://schemas.microsoft.com/office/drawing/2014/main" id="{57EC700D-1080-484A-B0ED-6601E8F9DEB3}"/>
                </a:ext>
              </a:extLst>
            </p:cNvPr>
            <p:cNvSpPr/>
            <p:nvPr/>
          </p:nvSpPr>
          <p:spPr>
            <a:xfrm>
              <a:off x="2492285" y="2751606"/>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151" name="Straight Arrow Connector 150">
              <a:extLst>
                <a:ext uri="{FF2B5EF4-FFF2-40B4-BE49-F238E27FC236}">
                  <a16:creationId xmlns:a16="http://schemas.microsoft.com/office/drawing/2014/main" id="{A09711A0-4158-44F6-B63B-56659CCF8695}"/>
                </a:ext>
              </a:extLst>
            </p:cNvPr>
            <p:cNvCxnSpPr>
              <a:cxnSpLocks/>
            </p:cNvCxnSpPr>
            <p:nvPr/>
          </p:nvCxnSpPr>
          <p:spPr>
            <a:xfrm>
              <a:off x="3500427" y="3225282"/>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B5FB7C4E-B69F-456A-8565-7278C786A655}"/>
                </a:ext>
              </a:extLst>
            </p:cNvPr>
            <p:cNvSpPr txBox="1"/>
            <p:nvPr/>
          </p:nvSpPr>
          <p:spPr>
            <a:xfrm>
              <a:off x="1797534" y="3607152"/>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53" name="TextBox 152">
              <a:extLst>
                <a:ext uri="{FF2B5EF4-FFF2-40B4-BE49-F238E27FC236}">
                  <a16:creationId xmlns:a16="http://schemas.microsoft.com/office/drawing/2014/main" id="{E6837772-EF15-437D-8426-1393E2B067D4}"/>
                </a:ext>
              </a:extLst>
            </p:cNvPr>
            <p:cNvSpPr txBox="1"/>
            <p:nvPr/>
          </p:nvSpPr>
          <p:spPr>
            <a:xfrm>
              <a:off x="2418010" y="3607152"/>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55" name="TextBox 154">
              <a:extLst>
                <a:ext uri="{FF2B5EF4-FFF2-40B4-BE49-F238E27FC236}">
                  <a16:creationId xmlns:a16="http://schemas.microsoft.com/office/drawing/2014/main" id="{A1FC66AF-CF44-4A3A-9103-97CE6750EDD2}"/>
                </a:ext>
              </a:extLst>
            </p:cNvPr>
            <p:cNvSpPr txBox="1"/>
            <p:nvPr/>
          </p:nvSpPr>
          <p:spPr>
            <a:xfrm>
              <a:off x="1046222" y="3602475"/>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69" name="TextBox 68">
              <a:extLst>
                <a:ext uri="{FF2B5EF4-FFF2-40B4-BE49-F238E27FC236}">
                  <a16:creationId xmlns:a16="http://schemas.microsoft.com/office/drawing/2014/main" id="{19D9FDA6-464A-423F-AB23-B492BBE005E0}"/>
                </a:ext>
              </a:extLst>
            </p:cNvPr>
            <p:cNvSpPr txBox="1"/>
            <p:nvPr/>
          </p:nvSpPr>
          <p:spPr>
            <a:xfrm>
              <a:off x="1673322" y="2763758"/>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grpSp>
      <p:sp>
        <p:nvSpPr>
          <p:cNvPr id="72" name="TextBox 71">
            <a:extLst>
              <a:ext uri="{FF2B5EF4-FFF2-40B4-BE49-F238E27FC236}">
                <a16:creationId xmlns:a16="http://schemas.microsoft.com/office/drawing/2014/main" id="{A58DAB08-E0A0-4C7C-BF8C-6C1708241551}"/>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3" name="Straight Connector 72">
            <a:extLst>
              <a:ext uri="{FF2B5EF4-FFF2-40B4-BE49-F238E27FC236}">
                <a16:creationId xmlns:a16="http://schemas.microsoft.com/office/drawing/2014/main" id="{C06ED820-6DA8-4F1B-A728-4ADB2DDEBD66}"/>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49E2B1D5-E8E7-4375-A87B-17819EA78405}"/>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75" name="TextBox 74">
            <a:extLst>
              <a:ext uri="{FF2B5EF4-FFF2-40B4-BE49-F238E27FC236}">
                <a16:creationId xmlns:a16="http://schemas.microsoft.com/office/drawing/2014/main" id="{4E5F4B48-3101-481A-B8AC-221BC0E6BDA9}"/>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76" name="TextBox 75">
            <a:extLst>
              <a:ext uri="{FF2B5EF4-FFF2-40B4-BE49-F238E27FC236}">
                <a16:creationId xmlns:a16="http://schemas.microsoft.com/office/drawing/2014/main" id="{620AD0CA-2B98-488A-AB89-FCE956463A8D}"/>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77" name="Straight Connector 76">
            <a:extLst>
              <a:ext uri="{FF2B5EF4-FFF2-40B4-BE49-F238E27FC236}">
                <a16:creationId xmlns:a16="http://schemas.microsoft.com/office/drawing/2014/main" id="{15044ABC-1FCE-4910-A889-143990C6630F}"/>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E75B056-EC1C-41D1-A385-660423B36EC7}"/>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79" name="TextBox 78">
            <a:extLst>
              <a:ext uri="{FF2B5EF4-FFF2-40B4-BE49-F238E27FC236}">
                <a16:creationId xmlns:a16="http://schemas.microsoft.com/office/drawing/2014/main" id="{32BF38A5-1CA7-4AA5-AD2A-309C9CB7A7F3}"/>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80" name="Straight Connector 79">
            <a:extLst>
              <a:ext uri="{FF2B5EF4-FFF2-40B4-BE49-F238E27FC236}">
                <a16:creationId xmlns:a16="http://schemas.microsoft.com/office/drawing/2014/main" id="{6214935F-22F7-4D5B-98A3-8AA805ED3956}"/>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46E221-E346-4706-938D-CA55641BC00C}"/>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107850-CB09-43DC-B2E7-FF74C4FBC9A2}"/>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12D815-3EF1-42FF-8190-51FEC9CCDC1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C3C8834-538D-435A-9F34-B904439A056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FDAA7FC-25A2-4DD6-ACBD-FAC627BE26E2}"/>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1903AA0-D23A-4C78-8C40-BAED3F22D1B3}"/>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E4A83A-B05C-4BCE-86F6-052F1B736136}"/>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92946E5-3227-4D1F-833E-A3B852FF6E6C}"/>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690EFDA-1AAA-4276-AEE5-6AD72C09552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08136101-C609-43C2-A66C-EA45682E5637}"/>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1" name="TextBox 90">
            <a:extLst>
              <a:ext uri="{FF2B5EF4-FFF2-40B4-BE49-F238E27FC236}">
                <a16:creationId xmlns:a16="http://schemas.microsoft.com/office/drawing/2014/main" id="{63844A68-6B1C-43E6-B40F-57E49A03DABD}"/>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92" name="Straight Connector 91">
            <a:extLst>
              <a:ext uri="{FF2B5EF4-FFF2-40B4-BE49-F238E27FC236}">
                <a16:creationId xmlns:a16="http://schemas.microsoft.com/office/drawing/2014/main" id="{7BE34AB3-C776-4A99-80F8-ACF9DA31BDFC}"/>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B0392BE-1B87-484C-8246-9052301430A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9FD41D7-21A7-4702-80CE-A79F7EBE5B5A}"/>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E82A624-03BE-49E7-B276-33ADBD8A6670}"/>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58A8A5-7D45-448D-806E-1AF6007BBD5B}"/>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A478871-7972-4D31-BFF7-8094F9E6AB0D}"/>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EF2C6C5F-EC56-4556-B5C7-A7E3B38390E7}"/>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99" name="Straight Connector 98">
            <a:extLst>
              <a:ext uri="{FF2B5EF4-FFF2-40B4-BE49-F238E27FC236}">
                <a16:creationId xmlns:a16="http://schemas.microsoft.com/office/drawing/2014/main" id="{E9ADA3AE-3992-4D9B-AAFD-EDCE31553AD7}"/>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D5681DB-6070-477C-ADF4-2B8C38576EB5}"/>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83F60066-1738-4C17-9C0A-1988E1DF972D}"/>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133EB9B-97BF-477E-AAB4-B9A968ECA40F}"/>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4CA035B-3034-4872-B9DF-A8AD2C482206}"/>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1DD704B-AE36-4F28-AA88-2D20229D6C08}"/>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4F2D8BAE-2C4B-4C01-8085-64E7D06BA341}"/>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06" name="TextBox 105">
            <a:extLst>
              <a:ext uri="{FF2B5EF4-FFF2-40B4-BE49-F238E27FC236}">
                <a16:creationId xmlns:a16="http://schemas.microsoft.com/office/drawing/2014/main" id="{95229E78-E0B1-48E2-9868-DFBA7BEA4C17}"/>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07" name="Straight Connector 106">
            <a:extLst>
              <a:ext uri="{FF2B5EF4-FFF2-40B4-BE49-F238E27FC236}">
                <a16:creationId xmlns:a16="http://schemas.microsoft.com/office/drawing/2014/main" id="{B67B2CC8-3EA4-4760-9406-502CD6FB4B21}"/>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9C65B6E-123C-4DCC-BAEA-439C1C10109F}"/>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D99C674-A172-4ACC-A52D-CAA872B4FDF9}"/>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57" name="Left Bracket 156">
            <a:extLst>
              <a:ext uri="{FF2B5EF4-FFF2-40B4-BE49-F238E27FC236}">
                <a16:creationId xmlns:a16="http://schemas.microsoft.com/office/drawing/2014/main" id="{5FB32769-3F7B-4378-BC9A-101B70B9D181}"/>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Left Bracket 157">
            <a:extLst>
              <a:ext uri="{FF2B5EF4-FFF2-40B4-BE49-F238E27FC236}">
                <a16:creationId xmlns:a16="http://schemas.microsoft.com/office/drawing/2014/main" id="{64D3F5ED-61E1-4E1B-A9BA-C31D50F9A7CA}"/>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9" name="TextBox 158">
            <a:extLst>
              <a:ext uri="{FF2B5EF4-FFF2-40B4-BE49-F238E27FC236}">
                <a16:creationId xmlns:a16="http://schemas.microsoft.com/office/drawing/2014/main" id="{D6AC9527-6CE1-42A4-BA29-2DE82C306617}"/>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0" name="Picture 159">
            <a:extLst>
              <a:ext uri="{FF2B5EF4-FFF2-40B4-BE49-F238E27FC236}">
                <a16:creationId xmlns:a16="http://schemas.microsoft.com/office/drawing/2014/main" id="{FD3F667D-ECD1-4CC5-8D00-8EA2AD22DA27}"/>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61" name="TextBox 160">
            <a:extLst>
              <a:ext uri="{FF2B5EF4-FFF2-40B4-BE49-F238E27FC236}">
                <a16:creationId xmlns:a16="http://schemas.microsoft.com/office/drawing/2014/main" id="{9CAE021B-A734-4012-989C-B1167EA262D5}"/>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62" name="TextBox 161">
            <a:extLst>
              <a:ext uri="{FF2B5EF4-FFF2-40B4-BE49-F238E27FC236}">
                <a16:creationId xmlns:a16="http://schemas.microsoft.com/office/drawing/2014/main" id="{66451D6B-3777-48F0-B42A-94A5DC7F9415}"/>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63" name="Picture 2" descr="Stickman Walking Icons - Download Free Vector Icons | Noun Project">
            <a:extLst>
              <a:ext uri="{FF2B5EF4-FFF2-40B4-BE49-F238E27FC236}">
                <a16:creationId xmlns:a16="http://schemas.microsoft.com/office/drawing/2014/main" id="{A3E5A099-87CC-41D0-920A-82FBD73AEF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64" name="Straight Connector 163">
            <a:extLst>
              <a:ext uri="{FF2B5EF4-FFF2-40B4-BE49-F238E27FC236}">
                <a16:creationId xmlns:a16="http://schemas.microsoft.com/office/drawing/2014/main" id="{C5FB367F-3327-4959-B274-04A3574B37AB}"/>
              </a:ext>
            </a:extLst>
          </p:cNvPr>
          <p:cNvCxnSpPr>
            <a:cxnSpLocks/>
            <a:endCxn id="76"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553435E4-73DC-4D80-93F2-79570B6453A8}"/>
              </a:ext>
            </a:extLst>
          </p:cNvPr>
          <p:cNvSpPr txBox="1"/>
          <p:nvPr/>
        </p:nvSpPr>
        <p:spPr>
          <a:xfrm>
            <a:off x="9767112" y="3782710"/>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6" name="TextBox 165">
            <a:extLst>
              <a:ext uri="{FF2B5EF4-FFF2-40B4-BE49-F238E27FC236}">
                <a16:creationId xmlns:a16="http://schemas.microsoft.com/office/drawing/2014/main" id="{0D2E8A20-26CD-4A37-A990-659286D3F0A1}"/>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67" name="TextBox 166">
            <a:extLst>
              <a:ext uri="{FF2B5EF4-FFF2-40B4-BE49-F238E27FC236}">
                <a16:creationId xmlns:a16="http://schemas.microsoft.com/office/drawing/2014/main" id="{9279173B-A84A-4D02-80BE-B1210620ABCC}"/>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68" name="TextBox 167">
            <a:extLst>
              <a:ext uri="{FF2B5EF4-FFF2-40B4-BE49-F238E27FC236}">
                <a16:creationId xmlns:a16="http://schemas.microsoft.com/office/drawing/2014/main" id="{AD082DC4-6B86-49C8-9AA9-22D1DB7E8942}"/>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69" name="TextBox 168">
            <a:extLst>
              <a:ext uri="{FF2B5EF4-FFF2-40B4-BE49-F238E27FC236}">
                <a16:creationId xmlns:a16="http://schemas.microsoft.com/office/drawing/2014/main" id="{F4A1376F-1698-4DFA-A7CE-E7A4EA6123CE}"/>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70" name="TextBox 169">
            <a:extLst>
              <a:ext uri="{FF2B5EF4-FFF2-40B4-BE49-F238E27FC236}">
                <a16:creationId xmlns:a16="http://schemas.microsoft.com/office/drawing/2014/main" id="{025193CE-6FE2-43E5-BE82-4BB959B69FB3}"/>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71" name="Straight Connector 170">
            <a:extLst>
              <a:ext uri="{FF2B5EF4-FFF2-40B4-BE49-F238E27FC236}">
                <a16:creationId xmlns:a16="http://schemas.microsoft.com/office/drawing/2014/main" id="{85F4A6FE-812B-4694-9AD0-34242BB4799D}"/>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98D2F7D-6AC7-469A-B32D-3AFC15AB6236}"/>
              </a:ext>
            </a:extLst>
          </p:cNvPr>
          <p:cNvCxnSpPr>
            <a:cxnSpLocks/>
          </p:cNvCxnSpPr>
          <p:nvPr/>
        </p:nvCxnSpPr>
        <p:spPr>
          <a:xfrm>
            <a:off x="2215816" y="129540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F8A261B-8C7E-4577-A9B0-3B2962CC09E2}"/>
              </a:ext>
            </a:extLst>
          </p:cNvPr>
          <p:cNvCxnSpPr>
            <a:cxnSpLocks/>
          </p:cNvCxnSpPr>
          <p:nvPr/>
        </p:nvCxnSpPr>
        <p:spPr>
          <a:xfrm>
            <a:off x="4604591" y="127975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F397A71-826A-4E1C-835F-7A6E10E31A81}"/>
              </a:ext>
            </a:extLst>
          </p:cNvPr>
          <p:cNvCxnSpPr>
            <a:cxnSpLocks/>
          </p:cNvCxnSpPr>
          <p:nvPr/>
        </p:nvCxnSpPr>
        <p:spPr>
          <a:xfrm>
            <a:off x="3143928" y="128539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B5C7515D-5937-4C48-B847-23584BB253E5}"/>
              </a:ext>
            </a:extLst>
          </p:cNvPr>
          <p:cNvCxnSpPr>
            <a:cxnSpLocks/>
          </p:cNvCxnSpPr>
          <p:nvPr/>
        </p:nvCxnSpPr>
        <p:spPr>
          <a:xfrm flipV="1">
            <a:off x="1310899" y="1656202"/>
            <a:ext cx="3317706" cy="17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TextBox 175">
            <a:extLst>
              <a:ext uri="{FF2B5EF4-FFF2-40B4-BE49-F238E27FC236}">
                <a16:creationId xmlns:a16="http://schemas.microsoft.com/office/drawing/2014/main" id="{1961532C-54A0-4BF1-9520-E00D16D24708}"/>
              </a:ext>
            </a:extLst>
          </p:cNvPr>
          <p:cNvSpPr txBox="1"/>
          <p:nvPr/>
        </p:nvSpPr>
        <p:spPr>
          <a:xfrm>
            <a:off x="986160" y="620265"/>
            <a:ext cx="749876" cy="646331"/>
          </a:xfrm>
          <a:prstGeom prst="rect">
            <a:avLst/>
          </a:prstGeom>
          <a:noFill/>
        </p:spPr>
        <p:txBody>
          <a:bodyPr wrap="square" rtlCol="0">
            <a:spAutoFit/>
          </a:bodyPr>
          <a:lstStyle/>
          <a:p>
            <a:pPr algn="ctr"/>
            <a:r>
              <a:rPr lang="en-US" b="1" dirty="0">
                <a:latin typeface="Arial Narrow" panose="020B0606020202030204" pitchFamily="34" charset="0"/>
              </a:rPr>
              <a:t>Oct.</a:t>
            </a:r>
          </a:p>
          <a:p>
            <a:pPr algn="ctr"/>
            <a:r>
              <a:rPr lang="en-US" b="1" dirty="0">
                <a:latin typeface="Arial Narrow" panose="020B0606020202030204" pitchFamily="34" charset="0"/>
              </a:rPr>
              <a:t>1844</a:t>
            </a:r>
          </a:p>
        </p:txBody>
      </p:sp>
      <p:sp>
        <p:nvSpPr>
          <p:cNvPr id="177" name="TextBox 176">
            <a:extLst>
              <a:ext uri="{FF2B5EF4-FFF2-40B4-BE49-F238E27FC236}">
                <a16:creationId xmlns:a16="http://schemas.microsoft.com/office/drawing/2014/main" id="{67CF7DC7-397C-437A-B638-2BAEA88981E5}"/>
              </a:ext>
            </a:extLst>
          </p:cNvPr>
          <p:cNvSpPr txBox="1"/>
          <p:nvPr/>
        </p:nvSpPr>
        <p:spPr>
          <a:xfrm>
            <a:off x="1918261" y="871771"/>
            <a:ext cx="777230"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178" name="TextBox 177">
            <a:extLst>
              <a:ext uri="{FF2B5EF4-FFF2-40B4-BE49-F238E27FC236}">
                <a16:creationId xmlns:a16="http://schemas.microsoft.com/office/drawing/2014/main" id="{BD1F3212-9F8B-4462-AD81-60988A459B24}"/>
              </a:ext>
            </a:extLst>
          </p:cNvPr>
          <p:cNvSpPr txBox="1"/>
          <p:nvPr/>
        </p:nvSpPr>
        <p:spPr>
          <a:xfrm>
            <a:off x="2828768" y="861763"/>
            <a:ext cx="852256"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179" name="TextBox 178">
            <a:extLst>
              <a:ext uri="{FF2B5EF4-FFF2-40B4-BE49-F238E27FC236}">
                <a16:creationId xmlns:a16="http://schemas.microsoft.com/office/drawing/2014/main" id="{86B76E24-D9A1-4EF8-9174-7B753161D81E}"/>
              </a:ext>
            </a:extLst>
          </p:cNvPr>
          <p:cNvSpPr txBox="1"/>
          <p:nvPr/>
        </p:nvSpPr>
        <p:spPr>
          <a:xfrm>
            <a:off x="4203024" y="861763"/>
            <a:ext cx="68605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80" name="TextBox 179">
            <a:extLst>
              <a:ext uri="{FF2B5EF4-FFF2-40B4-BE49-F238E27FC236}">
                <a16:creationId xmlns:a16="http://schemas.microsoft.com/office/drawing/2014/main" id="{7C6E93A0-2DDE-4F33-81E4-E62937553917}"/>
              </a:ext>
            </a:extLst>
          </p:cNvPr>
          <p:cNvSpPr txBox="1"/>
          <p:nvPr/>
        </p:nvSpPr>
        <p:spPr>
          <a:xfrm>
            <a:off x="1052599" y="1710293"/>
            <a:ext cx="70768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181" name="TextBox 180">
            <a:extLst>
              <a:ext uri="{FF2B5EF4-FFF2-40B4-BE49-F238E27FC236}">
                <a16:creationId xmlns:a16="http://schemas.microsoft.com/office/drawing/2014/main" id="{C8D6EF52-16B6-4524-B52F-3D657331AEB8}"/>
              </a:ext>
            </a:extLst>
          </p:cNvPr>
          <p:cNvSpPr txBox="1"/>
          <p:nvPr/>
        </p:nvSpPr>
        <p:spPr>
          <a:xfrm>
            <a:off x="2807129" y="1700285"/>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82" name="TextBox 181">
            <a:extLst>
              <a:ext uri="{FF2B5EF4-FFF2-40B4-BE49-F238E27FC236}">
                <a16:creationId xmlns:a16="http://schemas.microsoft.com/office/drawing/2014/main" id="{08F765C9-D2CB-48D9-A5A6-6E093A6494E0}"/>
              </a:ext>
            </a:extLst>
          </p:cNvPr>
          <p:cNvSpPr txBox="1"/>
          <p:nvPr/>
        </p:nvSpPr>
        <p:spPr>
          <a:xfrm>
            <a:off x="4088583" y="1700284"/>
            <a:ext cx="1029096"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183" name="TextBox 182">
            <a:extLst>
              <a:ext uri="{FF2B5EF4-FFF2-40B4-BE49-F238E27FC236}">
                <a16:creationId xmlns:a16="http://schemas.microsoft.com/office/drawing/2014/main" id="{F62FF32B-99F1-4180-93CA-157563A3C4D0}"/>
              </a:ext>
            </a:extLst>
          </p:cNvPr>
          <p:cNvSpPr txBox="1"/>
          <p:nvPr/>
        </p:nvSpPr>
        <p:spPr>
          <a:xfrm>
            <a:off x="3337512" y="1305898"/>
            <a:ext cx="1002409"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184" name="TextBox 183">
            <a:extLst>
              <a:ext uri="{FF2B5EF4-FFF2-40B4-BE49-F238E27FC236}">
                <a16:creationId xmlns:a16="http://schemas.microsoft.com/office/drawing/2014/main" id="{FC6771B2-3AAD-4B1F-82F0-680AF78C4643}"/>
              </a:ext>
            </a:extLst>
          </p:cNvPr>
          <p:cNvSpPr txBox="1"/>
          <p:nvPr/>
        </p:nvSpPr>
        <p:spPr>
          <a:xfrm>
            <a:off x="1861973" y="1710293"/>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185" name="Straight Connector 184">
            <a:extLst>
              <a:ext uri="{FF2B5EF4-FFF2-40B4-BE49-F238E27FC236}">
                <a16:creationId xmlns:a16="http://schemas.microsoft.com/office/drawing/2014/main" id="{76564EA4-A8C4-45F2-82D7-8002007A9DAB}"/>
              </a:ext>
            </a:extLst>
          </p:cNvPr>
          <p:cNvCxnSpPr>
            <a:cxnSpLocks/>
          </p:cNvCxnSpPr>
          <p:nvPr/>
        </p:nvCxnSpPr>
        <p:spPr>
          <a:xfrm>
            <a:off x="1310899" y="131590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0FF7BBED-879E-41F4-BF09-A1F4A80CAA0C}"/>
              </a:ext>
            </a:extLst>
          </p:cNvPr>
          <p:cNvCxnSpPr>
            <a:cxnSpLocks/>
          </p:cNvCxnSpPr>
          <p:nvPr/>
        </p:nvCxnSpPr>
        <p:spPr>
          <a:xfrm flipH="1">
            <a:off x="393619" y="1666817"/>
            <a:ext cx="95838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696F7CD6-3BB9-4A24-AB00-9B15B90AD55D}"/>
              </a:ext>
            </a:extLst>
          </p:cNvPr>
          <p:cNvSpPr txBox="1"/>
          <p:nvPr/>
        </p:nvSpPr>
        <p:spPr>
          <a:xfrm rot="19373342">
            <a:off x="65812" y="1030410"/>
            <a:ext cx="1079651" cy="307777"/>
          </a:xfrm>
          <a:prstGeom prst="rect">
            <a:avLst/>
          </a:prstGeom>
          <a:noFill/>
        </p:spPr>
        <p:txBody>
          <a:bodyPr wrap="square" rtlCol="0">
            <a:spAutoFit/>
          </a:bodyPr>
          <a:lstStyle/>
          <a:p>
            <a:pPr algn="ctr"/>
            <a:r>
              <a:rPr lang="en-US" sz="1400" dirty="0">
                <a:latin typeface="Arial Narrow" panose="020B0606020202030204" pitchFamily="34" charset="0"/>
              </a:rPr>
              <a:t>Sanctuary</a:t>
            </a:r>
          </a:p>
        </p:txBody>
      </p:sp>
      <p:sp>
        <p:nvSpPr>
          <p:cNvPr id="188" name="TextBox 187">
            <a:extLst>
              <a:ext uri="{FF2B5EF4-FFF2-40B4-BE49-F238E27FC236}">
                <a16:creationId xmlns:a16="http://schemas.microsoft.com/office/drawing/2014/main" id="{A4F5A2FE-FD21-42D4-AD07-4E34FE246120}"/>
              </a:ext>
            </a:extLst>
          </p:cNvPr>
          <p:cNvSpPr txBox="1"/>
          <p:nvPr/>
        </p:nvSpPr>
        <p:spPr>
          <a:xfrm>
            <a:off x="1847545" y="454239"/>
            <a:ext cx="899402" cy="307777"/>
          </a:xfrm>
          <a:prstGeom prst="rect">
            <a:avLst/>
          </a:prstGeom>
          <a:noFill/>
        </p:spPr>
        <p:txBody>
          <a:bodyPr wrap="square" rtlCol="0">
            <a:spAutoFit/>
          </a:bodyPr>
          <a:lstStyle/>
          <a:p>
            <a:pPr algn="ctr"/>
            <a:r>
              <a:rPr lang="en-US" sz="1400" dirty="0">
                <a:latin typeface="Arial Narrow" panose="020B0606020202030204" pitchFamily="34" charset="0"/>
              </a:rPr>
              <a:t>Sabbath</a:t>
            </a:r>
          </a:p>
        </p:txBody>
      </p:sp>
    </p:spTree>
    <p:extLst>
      <p:ext uri="{BB962C8B-B14F-4D97-AF65-F5344CB8AC3E}">
        <p14:creationId xmlns:p14="http://schemas.microsoft.com/office/powerpoint/2010/main" val="15355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2</a:t>
            </a:fld>
            <a:endParaRPr lang="en-US" dirty="0"/>
          </a:p>
        </p:txBody>
      </p:sp>
      <p:sp>
        <p:nvSpPr>
          <p:cNvPr id="7" name="TextBox 6">
            <a:extLst>
              <a:ext uri="{FF2B5EF4-FFF2-40B4-BE49-F238E27FC236}">
                <a16:creationId xmlns:a16="http://schemas.microsoft.com/office/drawing/2014/main" id="{A1D03CB7-67FD-4F4B-87FC-23D824E39277}"/>
              </a:ext>
            </a:extLst>
          </p:cNvPr>
          <p:cNvSpPr txBox="1"/>
          <p:nvPr/>
        </p:nvSpPr>
        <p:spPr>
          <a:xfrm>
            <a:off x="576710" y="322764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a:cxnSpLocks/>
          </p:cNvCxnSpPr>
          <p:nvPr/>
        </p:nvCxnSpPr>
        <p:spPr>
          <a:xfrm flipV="1">
            <a:off x="722612" y="423877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568365" y="362367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2" name="TextBox 11">
            <a:extLst>
              <a:ext uri="{FF2B5EF4-FFF2-40B4-BE49-F238E27FC236}">
                <a16:creationId xmlns:a16="http://schemas.microsoft.com/office/drawing/2014/main" id="{44B858F6-1CCA-43A9-A051-A9307B796C31}"/>
              </a:ext>
            </a:extLst>
          </p:cNvPr>
          <p:cNvSpPr txBox="1"/>
          <p:nvPr/>
        </p:nvSpPr>
        <p:spPr>
          <a:xfrm>
            <a:off x="1207882" y="362373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4" name="TextBox 13">
            <a:extLst>
              <a:ext uri="{FF2B5EF4-FFF2-40B4-BE49-F238E27FC236}">
                <a16:creationId xmlns:a16="http://schemas.microsoft.com/office/drawing/2014/main" id="{5922EA14-22B5-4438-95A2-91521F85A98D}"/>
              </a:ext>
            </a:extLst>
          </p:cNvPr>
          <p:cNvSpPr txBox="1"/>
          <p:nvPr/>
        </p:nvSpPr>
        <p:spPr>
          <a:xfrm>
            <a:off x="4387516" y="365717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6" name="TextBox 15">
            <a:extLst>
              <a:ext uri="{FF2B5EF4-FFF2-40B4-BE49-F238E27FC236}">
                <a16:creationId xmlns:a16="http://schemas.microsoft.com/office/drawing/2014/main" id="{9816DE61-D330-420D-9B7E-ACD3FA826CA7}"/>
              </a:ext>
            </a:extLst>
          </p:cNvPr>
          <p:cNvSpPr txBox="1"/>
          <p:nvPr/>
        </p:nvSpPr>
        <p:spPr>
          <a:xfrm>
            <a:off x="3755764" y="354444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8" name="TextBox 17">
            <a:extLst>
              <a:ext uri="{FF2B5EF4-FFF2-40B4-BE49-F238E27FC236}">
                <a16:creationId xmlns:a16="http://schemas.microsoft.com/office/drawing/2014/main" id="{3FF6939E-A2CA-47C5-8879-73DAE87E5EAF}"/>
              </a:ext>
            </a:extLst>
          </p:cNvPr>
          <p:cNvSpPr txBox="1"/>
          <p:nvPr/>
        </p:nvSpPr>
        <p:spPr>
          <a:xfrm>
            <a:off x="3125351" y="364643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a:off x="683960" y="522022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549908" y="442941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23" name="TextBox 22">
            <a:extLst>
              <a:ext uri="{FF2B5EF4-FFF2-40B4-BE49-F238E27FC236}">
                <a16:creationId xmlns:a16="http://schemas.microsoft.com/office/drawing/2014/main" id="{BEF1BB4C-0D88-407A-9408-108742BAB455}"/>
              </a:ext>
            </a:extLst>
          </p:cNvPr>
          <p:cNvSpPr txBox="1"/>
          <p:nvPr/>
        </p:nvSpPr>
        <p:spPr>
          <a:xfrm>
            <a:off x="1228495" y="442941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26" name="TextBox 25">
            <a:extLst>
              <a:ext uri="{FF2B5EF4-FFF2-40B4-BE49-F238E27FC236}">
                <a16:creationId xmlns:a16="http://schemas.microsoft.com/office/drawing/2014/main" id="{3AC2B92F-6533-4595-BD3E-0546A77EEF46}"/>
              </a:ext>
            </a:extLst>
          </p:cNvPr>
          <p:cNvSpPr txBox="1"/>
          <p:nvPr/>
        </p:nvSpPr>
        <p:spPr>
          <a:xfrm>
            <a:off x="1732859" y="440517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2305971" y="442652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1515269" y="609288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3057053" y="549355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4021852" y="385674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34" name="TextBox 33">
            <a:extLst>
              <a:ext uri="{FF2B5EF4-FFF2-40B4-BE49-F238E27FC236}">
                <a16:creationId xmlns:a16="http://schemas.microsoft.com/office/drawing/2014/main" id="{D5795D22-31EA-4903-B171-0E98F32FA885}"/>
              </a:ext>
            </a:extLst>
          </p:cNvPr>
          <p:cNvSpPr txBox="1"/>
          <p:nvPr/>
        </p:nvSpPr>
        <p:spPr>
          <a:xfrm>
            <a:off x="3075728" y="444117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3670591" y="549574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40" name="TextBox 39">
            <a:extLst>
              <a:ext uri="{FF2B5EF4-FFF2-40B4-BE49-F238E27FC236}">
                <a16:creationId xmlns:a16="http://schemas.microsoft.com/office/drawing/2014/main" id="{880B3A79-2304-41B6-9E04-CE608DAE51B7}"/>
              </a:ext>
            </a:extLst>
          </p:cNvPr>
          <p:cNvSpPr txBox="1"/>
          <p:nvPr/>
        </p:nvSpPr>
        <p:spPr>
          <a:xfrm>
            <a:off x="2859503" y="486165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41" name="TextBox 40">
            <a:extLst>
              <a:ext uri="{FF2B5EF4-FFF2-40B4-BE49-F238E27FC236}">
                <a16:creationId xmlns:a16="http://schemas.microsoft.com/office/drawing/2014/main" id="{7C907D46-C746-48E5-B956-DAF12D81F5B1}"/>
              </a:ext>
            </a:extLst>
          </p:cNvPr>
          <p:cNvSpPr txBox="1"/>
          <p:nvPr/>
        </p:nvSpPr>
        <p:spPr>
          <a:xfrm>
            <a:off x="3379350" y="577055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3" name="TextBox 2">
            <a:extLst>
              <a:ext uri="{FF2B5EF4-FFF2-40B4-BE49-F238E27FC236}">
                <a16:creationId xmlns:a16="http://schemas.microsoft.com/office/drawing/2014/main" id="{E54EF7B5-1F8F-4FA1-9451-84490539EA15}"/>
              </a:ext>
            </a:extLst>
          </p:cNvPr>
          <p:cNvSpPr txBox="1"/>
          <p:nvPr/>
        </p:nvSpPr>
        <p:spPr>
          <a:xfrm>
            <a:off x="639913" y="328109"/>
            <a:ext cx="11037582" cy="2440668"/>
          </a:xfrm>
          <a:prstGeom prst="rect">
            <a:avLst/>
          </a:prstGeom>
          <a:noFill/>
        </p:spPr>
        <p:txBody>
          <a:bodyPr wrap="square" rtlCol="0">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study is going to move quickly and speak plainly. Elder Tess does not wish to cause offense to anyone.  The idea is not to be harsh or cruel but if the Midnight Cry (MC) was to teach us anything it's the value of a soul. She's well aware of the issues in different parts of the world field.  Some of those issues have already been addressed.</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are not in the increase of knowledge waymark; it is behind us now.   A large amount of people are finding themselves after the Increase of Knowledge (IoK), and it's taken them by surprise. It's a dangerous dispensation to not have followed the growth of the message, to be holding on to the doubts that are still seen evidenced in the French world and find out by surprise that the increase of knowledge is already a month behind you. </a:t>
            </a:r>
            <a:endParaRPr lang="en-US"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428B76DC-3D75-4EF6-ABE1-33F91C8A4591}"/>
              </a:ext>
            </a:extLst>
          </p:cNvPr>
          <p:cNvSpPr txBox="1"/>
          <p:nvPr/>
        </p:nvSpPr>
        <p:spPr>
          <a:xfrm>
            <a:off x="7210088" y="3479377"/>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48" name="Straight Connector 47">
            <a:extLst>
              <a:ext uri="{FF2B5EF4-FFF2-40B4-BE49-F238E27FC236}">
                <a16:creationId xmlns:a16="http://schemas.microsoft.com/office/drawing/2014/main" id="{BCCD0A3B-06BD-405E-B3C7-677EF5199657}"/>
              </a:ext>
            </a:extLst>
          </p:cNvPr>
          <p:cNvCxnSpPr>
            <a:cxnSpLocks/>
          </p:cNvCxnSpPr>
          <p:nvPr/>
        </p:nvCxnSpPr>
        <p:spPr>
          <a:xfrm flipV="1">
            <a:off x="7410513" y="436231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5A1559E-3ABC-46D2-A97B-5CEF9E6A5CED}"/>
              </a:ext>
            </a:extLst>
          </p:cNvPr>
          <p:cNvSpPr txBox="1"/>
          <p:nvPr/>
        </p:nvSpPr>
        <p:spPr>
          <a:xfrm>
            <a:off x="7142944" y="3880800"/>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52" name="TextBox 51">
            <a:extLst>
              <a:ext uri="{FF2B5EF4-FFF2-40B4-BE49-F238E27FC236}">
                <a16:creationId xmlns:a16="http://schemas.microsoft.com/office/drawing/2014/main" id="{C6B52F55-1645-404E-B602-7D7B2FC4BE0E}"/>
              </a:ext>
            </a:extLst>
          </p:cNvPr>
          <p:cNvSpPr txBox="1"/>
          <p:nvPr/>
        </p:nvSpPr>
        <p:spPr>
          <a:xfrm>
            <a:off x="7949244" y="3878538"/>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58" name="TextBox 57">
            <a:extLst>
              <a:ext uri="{FF2B5EF4-FFF2-40B4-BE49-F238E27FC236}">
                <a16:creationId xmlns:a16="http://schemas.microsoft.com/office/drawing/2014/main" id="{419E1C60-48F6-448D-A0AF-0252E18F8AC8}"/>
              </a:ext>
            </a:extLst>
          </p:cNvPr>
          <p:cNvSpPr txBox="1"/>
          <p:nvPr/>
        </p:nvSpPr>
        <p:spPr>
          <a:xfrm>
            <a:off x="9847103" y="3876714"/>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59" name="Straight Connector 58">
            <a:extLst>
              <a:ext uri="{FF2B5EF4-FFF2-40B4-BE49-F238E27FC236}">
                <a16:creationId xmlns:a16="http://schemas.microsoft.com/office/drawing/2014/main" id="{16F97F6D-3E1A-4355-A614-1B3C0A8E030A}"/>
              </a:ext>
            </a:extLst>
          </p:cNvPr>
          <p:cNvCxnSpPr>
            <a:cxnSpLocks/>
          </p:cNvCxnSpPr>
          <p:nvPr/>
        </p:nvCxnSpPr>
        <p:spPr>
          <a:xfrm flipV="1">
            <a:off x="7443897" y="5057752"/>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1171ACD-977F-4F76-A210-61CAD6C53666}"/>
              </a:ext>
            </a:extLst>
          </p:cNvPr>
          <p:cNvSpPr txBox="1"/>
          <p:nvPr/>
        </p:nvSpPr>
        <p:spPr>
          <a:xfrm>
            <a:off x="8551083" y="4365949"/>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67" name="TextBox 66">
            <a:extLst>
              <a:ext uri="{FF2B5EF4-FFF2-40B4-BE49-F238E27FC236}">
                <a16:creationId xmlns:a16="http://schemas.microsoft.com/office/drawing/2014/main" id="{5606F902-70CF-47A1-AF88-9D5FA0418904}"/>
              </a:ext>
            </a:extLst>
          </p:cNvPr>
          <p:cNvSpPr txBox="1"/>
          <p:nvPr/>
        </p:nvSpPr>
        <p:spPr>
          <a:xfrm>
            <a:off x="9108586" y="4522313"/>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49" name="Straight Connector 48">
            <a:extLst>
              <a:ext uri="{FF2B5EF4-FFF2-40B4-BE49-F238E27FC236}">
                <a16:creationId xmlns:a16="http://schemas.microsoft.com/office/drawing/2014/main" id="{3B3CB641-AC2F-4D84-B130-641EE86860D2}"/>
              </a:ext>
            </a:extLst>
          </p:cNvPr>
          <p:cNvCxnSpPr>
            <a:cxnSpLocks/>
          </p:cNvCxnSpPr>
          <p:nvPr/>
        </p:nvCxnSpPr>
        <p:spPr>
          <a:xfrm>
            <a:off x="7410513" y="4160011"/>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B4E59F-7BBC-45A4-BC74-9CDE7A49C0AF}"/>
              </a:ext>
            </a:extLst>
          </p:cNvPr>
          <p:cNvCxnSpPr>
            <a:cxnSpLocks/>
          </p:cNvCxnSpPr>
          <p:nvPr/>
        </p:nvCxnSpPr>
        <p:spPr>
          <a:xfrm>
            <a:off x="8183015" y="41680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AB0572-BC6F-4097-B8A4-8AD7C746E8C6}"/>
              </a:ext>
            </a:extLst>
          </p:cNvPr>
          <p:cNvCxnSpPr>
            <a:cxnSpLocks/>
          </p:cNvCxnSpPr>
          <p:nvPr/>
        </p:nvCxnSpPr>
        <p:spPr>
          <a:xfrm>
            <a:off x="11295246" y="415779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610CF8-AD47-40C5-BF29-38D16188E2B5}"/>
              </a:ext>
            </a:extLst>
          </p:cNvPr>
          <p:cNvCxnSpPr>
            <a:cxnSpLocks/>
          </p:cNvCxnSpPr>
          <p:nvPr/>
        </p:nvCxnSpPr>
        <p:spPr>
          <a:xfrm>
            <a:off x="10667029" y="41514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FB4A04A-4FD0-4E9F-8D1B-12CB7A399CFD}"/>
              </a:ext>
            </a:extLst>
          </p:cNvPr>
          <p:cNvCxnSpPr>
            <a:cxnSpLocks/>
          </p:cNvCxnSpPr>
          <p:nvPr/>
        </p:nvCxnSpPr>
        <p:spPr>
          <a:xfrm>
            <a:off x="10013545" y="41600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E43C2E4-9D72-4872-9273-563081B8DB10}"/>
              </a:ext>
            </a:extLst>
          </p:cNvPr>
          <p:cNvCxnSpPr/>
          <p:nvPr/>
        </p:nvCxnSpPr>
        <p:spPr>
          <a:xfrm>
            <a:off x="7462909" y="481109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986EFB3-6197-4E4C-9494-2EEF9F559DD5}"/>
              </a:ext>
            </a:extLst>
          </p:cNvPr>
          <p:cNvCxnSpPr/>
          <p:nvPr/>
        </p:nvCxnSpPr>
        <p:spPr>
          <a:xfrm>
            <a:off x="8201521" y="48189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1873309-E1E6-4CD6-86BA-B16101B3F6A5}"/>
              </a:ext>
            </a:extLst>
          </p:cNvPr>
          <p:cNvCxnSpPr/>
          <p:nvPr/>
        </p:nvCxnSpPr>
        <p:spPr>
          <a:xfrm>
            <a:off x="9265202" y="480518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D4FABBC-2701-4A2D-BB04-DABDE2A4E409}"/>
              </a:ext>
            </a:extLst>
          </p:cNvPr>
          <p:cNvCxnSpPr/>
          <p:nvPr/>
        </p:nvCxnSpPr>
        <p:spPr>
          <a:xfrm>
            <a:off x="8777350" y="4806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9F28B5-A5BE-43A9-B564-B8EDACC69274}"/>
              </a:ext>
            </a:extLst>
          </p:cNvPr>
          <p:cNvCxnSpPr/>
          <p:nvPr/>
        </p:nvCxnSpPr>
        <p:spPr>
          <a:xfrm>
            <a:off x="9658359" y="481644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7F30FE1-EA0C-4734-8F66-AE9C12CDBB50}"/>
              </a:ext>
            </a:extLst>
          </p:cNvPr>
          <p:cNvSpPr txBox="1"/>
          <p:nvPr/>
        </p:nvSpPr>
        <p:spPr>
          <a:xfrm>
            <a:off x="10794659" y="410492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0" name="TextBox 89">
            <a:extLst>
              <a:ext uri="{FF2B5EF4-FFF2-40B4-BE49-F238E27FC236}">
                <a16:creationId xmlns:a16="http://schemas.microsoft.com/office/drawing/2014/main" id="{94D144F1-3DF1-48CB-A34D-C8CFA187B969}"/>
              </a:ext>
            </a:extLst>
          </p:cNvPr>
          <p:cNvSpPr txBox="1"/>
          <p:nvPr/>
        </p:nvSpPr>
        <p:spPr>
          <a:xfrm>
            <a:off x="9281379" y="477172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01" name="Straight Connector 100">
            <a:extLst>
              <a:ext uri="{FF2B5EF4-FFF2-40B4-BE49-F238E27FC236}">
                <a16:creationId xmlns:a16="http://schemas.microsoft.com/office/drawing/2014/main" id="{645BB685-CBB8-4560-9998-7B513502CABA}"/>
              </a:ext>
            </a:extLst>
          </p:cNvPr>
          <p:cNvCxnSpPr>
            <a:cxnSpLocks/>
          </p:cNvCxnSpPr>
          <p:nvPr/>
        </p:nvCxnSpPr>
        <p:spPr>
          <a:xfrm flipV="1">
            <a:off x="8195993" y="555412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3757597-9830-41A3-8F97-B556390FA81D}"/>
              </a:ext>
            </a:extLst>
          </p:cNvPr>
          <p:cNvCxnSpPr/>
          <p:nvPr/>
        </p:nvCxnSpPr>
        <p:spPr>
          <a:xfrm>
            <a:off x="8215005" y="531150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D5282B-10A0-432A-A660-AB3CED0D1025}"/>
              </a:ext>
            </a:extLst>
          </p:cNvPr>
          <p:cNvCxnSpPr/>
          <p:nvPr/>
        </p:nvCxnSpPr>
        <p:spPr>
          <a:xfrm>
            <a:off x="8777350"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0D96E66-C8B0-4B3C-A9A7-5ADA675E9319}"/>
              </a:ext>
            </a:extLst>
          </p:cNvPr>
          <p:cNvCxnSpPr/>
          <p:nvPr/>
        </p:nvCxnSpPr>
        <p:spPr>
          <a:xfrm>
            <a:off x="9686805"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D9ECAC-F27D-474A-84CE-3B1596883A7F}"/>
              </a:ext>
            </a:extLst>
          </p:cNvPr>
          <p:cNvCxnSpPr/>
          <p:nvPr/>
        </p:nvCxnSpPr>
        <p:spPr>
          <a:xfrm>
            <a:off x="928137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4CEC12-3397-4720-8FB3-1FB724453CC9}"/>
              </a:ext>
            </a:extLst>
          </p:cNvPr>
          <p:cNvCxnSpPr/>
          <p:nvPr/>
        </p:nvCxnSpPr>
        <p:spPr>
          <a:xfrm>
            <a:off x="1008174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A40DE9D-4B0F-4250-8418-BF53C29F4B16}"/>
              </a:ext>
            </a:extLst>
          </p:cNvPr>
          <p:cNvSpPr txBox="1"/>
          <p:nvPr/>
        </p:nvSpPr>
        <p:spPr>
          <a:xfrm>
            <a:off x="9686805" y="527803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10" name="Straight Connector 109">
            <a:extLst>
              <a:ext uri="{FF2B5EF4-FFF2-40B4-BE49-F238E27FC236}">
                <a16:creationId xmlns:a16="http://schemas.microsoft.com/office/drawing/2014/main" id="{52892428-4E06-4F0E-BB87-FFAD7D557B86}"/>
              </a:ext>
            </a:extLst>
          </p:cNvPr>
          <p:cNvCxnSpPr>
            <a:cxnSpLocks/>
          </p:cNvCxnSpPr>
          <p:nvPr/>
        </p:nvCxnSpPr>
        <p:spPr>
          <a:xfrm flipV="1">
            <a:off x="8774290" y="603523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A104055-AC20-41F0-99A4-E01B9643C3B2}"/>
              </a:ext>
            </a:extLst>
          </p:cNvPr>
          <p:cNvCxnSpPr/>
          <p:nvPr/>
        </p:nvCxnSpPr>
        <p:spPr>
          <a:xfrm>
            <a:off x="8793302" y="579261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B079B06-A3B2-444D-A943-854473C18933}"/>
              </a:ext>
            </a:extLst>
          </p:cNvPr>
          <p:cNvCxnSpPr/>
          <p:nvPr/>
        </p:nvCxnSpPr>
        <p:spPr>
          <a:xfrm>
            <a:off x="9295768" y="580582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96631CB-4536-421F-B2C6-65E8444006EF}"/>
              </a:ext>
            </a:extLst>
          </p:cNvPr>
          <p:cNvCxnSpPr/>
          <p:nvPr/>
        </p:nvCxnSpPr>
        <p:spPr>
          <a:xfrm>
            <a:off x="10265102" y="57979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A16D848-CA7E-4DE3-BACE-A73CA9436D01}"/>
              </a:ext>
            </a:extLst>
          </p:cNvPr>
          <p:cNvCxnSpPr/>
          <p:nvPr/>
        </p:nvCxnSpPr>
        <p:spPr>
          <a:xfrm>
            <a:off x="9721564" y="5794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AC14D7B-6247-40BE-B6E3-EB82819B0C40}"/>
              </a:ext>
            </a:extLst>
          </p:cNvPr>
          <p:cNvCxnSpPr/>
          <p:nvPr/>
        </p:nvCxnSpPr>
        <p:spPr>
          <a:xfrm>
            <a:off x="10685655" y="57926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3D0C31-FB1B-4A23-8737-5E4A7876B88F}"/>
              </a:ext>
            </a:extLst>
          </p:cNvPr>
          <p:cNvSpPr txBox="1"/>
          <p:nvPr/>
        </p:nvSpPr>
        <p:spPr>
          <a:xfrm>
            <a:off x="10276868" y="574536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19" name="TextBox 118">
            <a:extLst>
              <a:ext uri="{FF2B5EF4-FFF2-40B4-BE49-F238E27FC236}">
                <a16:creationId xmlns:a16="http://schemas.microsoft.com/office/drawing/2014/main" id="{DD57DC67-A78A-41CE-BFBD-4E1A44DB9733}"/>
              </a:ext>
            </a:extLst>
          </p:cNvPr>
          <p:cNvSpPr txBox="1"/>
          <p:nvPr/>
        </p:nvSpPr>
        <p:spPr>
          <a:xfrm>
            <a:off x="9016978" y="4047683"/>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21" name="Straight Connector 120">
            <a:extLst>
              <a:ext uri="{FF2B5EF4-FFF2-40B4-BE49-F238E27FC236}">
                <a16:creationId xmlns:a16="http://schemas.microsoft.com/office/drawing/2014/main" id="{C9072AD8-3089-45D6-A441-1C2E5E8272B3}"/>
              </a:ext>
            </a:extLst>
          </p:cNvPr>
          <p:cNvCxnSpPr>
            <a:cxnSpLocks/>
          </p:cNvCxnSpPr>
          <p:nvPr/>
        </p:nvCxnSpPr>
        <p:spPr>
          <a:xfrm>
            <a:off x="9639775" y="4251062"/>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8B30473-B9B1-4B37-9B04-56F5F7EACD28}"/>
              </a:ext>
            </a:extLst>
          </p:cNvPr>
          <p:cNvCxnSpPr>
            <a:cxnSpLocks/>
          </p:cNvCxnSpPr>
          <p:nvPr/>
        </p:nvCxnSpPr>
        <p:spPr>
          <a:xfrm>
            <a:off x="9250242" y="4252157"/>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0445B0A-D66A-4FF2-B853-EC2EB953934F}"/>
              </a:ext>
            </a:extLst>
          </p:cNvPr>
          <p:cNvSpPr txBox="1"/>
          <p:nvPr/>
        </p:nvSpPr>
        <p:spPr>
          <a:xfrm>
            <a:off x="9431000" y="4042247"/>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26" name="Left Bracket 125">
            <a:extLst>
              <a:ext uri="{FF2B5EF4-FFF2-40B4-BE49-F238E27FC236}">
                <a16:creationId xmlns:a16="http://schemas.microsoft.com/office/drawing/2014/main" id="{E506D4B1-0B2C-4BA2-B84A-2C11E7E6CF03}"/>
              </a:ext>
            </a:extLst>
          </p:cNvPr>
          <p:cNvSpPr/>
          <p:nvPr/>
        </p:nvSpPr>
        <p:spPr>
          <a:xfrm>
            <a:off x="7097762"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Left Bracket 126">
            <a:extLst>
              <a:ext uri="{FF2B5EF4-FFF2-40B4-BE49-F238E27FC236}">
                <a16:creationId xmlns:a16="http://schemas.microsoft.com/office/drawing/2014/main" id="{08FEF677-28E4-45A5-9339-244102D5A679}"/>
              </a:ext>
            </a:extLst>
          </p:cNvPr>
          <p:cNvSpPr/>
          <p:nvPr/>
        </p:nvSpPr>
        <p:spPr>
          <a:xfrm rot="10800000">
            <a:off x="10358026"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a:extLst>
              <a:ext uri="{FF2B5EF4-FFF2-40B4-BE49-F238E27FC236}">
                <a16:creationId xmlns:a16="http://schemas.microsoft.com/office/drawing/2014/main" id="{D7C75746-B971-4D2A-BDCF-0163EDBC4A8F}"/>
              </a:ext>
            </a:extLst>
          </p:cNvPr>
          <p:cNvSpPr txBox="1"/>
          <p:nvPr/>
        </p:nvSpPr>
        <p:spPr>
          <a:xfrm>
            <a:off x="10785647" y="505729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30" name="Picture 129">
            <a:extLst>
              <a:ext uri="{FF2B5EF4-FFF2-40B4-BE49-F238E27FC236}">
                <a16:creationId xmlns:a16="http://schemas.microsoft.com/office/drawing/2014/main" id="{BDA56D12-D5A8-4075-B17F-82848B6A6F62}"/>
              </a:ext>
            </a:extLst>
          </p:cNvPr>
          <p:cNvPicPr>
            <a:picLocks noChangeAspect="1"/>
          </p:cNvPicPr>
          <p:nvPr/>
        </p:nvPicPr>
        <p:blipFill>
          <a:blip r:embed="rId2"/>
          <a:stretch>
            <a:fillRect/>
          </a:stretch>
        </p:blipFill>
        <p:spPr>
          <a:xfrm>
            <a:off x="11083694" y="5703342"/>
            <a:ext cx="423104" cy="425499"/>
          </a:xfrm>
          <a:prstGeom prst="rect">
            <a:avLst/>
          </a:prstGeom>
        </p:spPr>
      </p:pic>
      <p:sp>
        <p:nvSpPr>
          <p:cNvPr id="131" name="TextBox 130">
            <a:extLst>
              <a:ext uri="{FF2B5EF4-FFF2-40B4-BE49-F238E27FC236}">
                <a16:creationId xmlns:a16="http://schemas.microsoft.com/office/drawing/2014/main" id="{FE106749-778F-465B-AA73-885968F72C3B}"/>
              </a:ext>
            </a:extLst>
          </p:cNvPr>
          <p:cNvSpPr txBox="1"/>
          <p:nvPr/>
        </p:nvSpPr>
        <p:spPr>
          <a:xfrm>
            <a:off x="7384863" y="5031017"/>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32" name="TextBox 131">
            <a:extLst>
              <a:ext uri="{FF2B5EF4-FFF2-40B4-BE49-F238E27FC236}">
                <a16:creationId xmlns:a16="http://schemas.microsoft.com/office/drawing/2014/main" id="{83D84CC2-0C11-4265-9AC4-F386E51D7E6B}"/>
              </a:ext>
            </a:extLst>
          </p:cNvPr>
          <p:cNvSpPr txBox="1"/>
          <p:nvPr/>
        </p:nvSpPr>
        <p:spPr>
          <a:xfrm>
            <a:off x="8135700" y="5025245"/>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026" name="Picture 2" descr="Stickman Walking Icons - Download Free Vector Icons | Noun Project">
            <a:extLst>
              <a:ext uri="{FF2B5EF4-FFF2-40B4-BE49-F238E27FC236}">
                <a16:creationId xmlns:a16="http://schemas.microsoft.com/office/drawing/2014/main" id="{C0C4F94B-4EF6-4055-847F-4FE8FB5E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990" y="3923136"/>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a:extLst>
              <a:ext uri="{FF2B5EF4-FFF2-40B4-BE49-F238E27FC236}">
                <a16:creationId xmlns:a16="http://schemas.microsoft.com/office/drawing/2014/main" id="{38777B2E-65D2-4D76-B615-3597DFD17941}"/>
              </a:ext>
            </a:extLst>
          </p:cNvPr>
          <p:cNvCxnSpPr>
            <a:cxnSpLocks/>
            <a:endCxn id="58" idx="2"/>
          </p:cNvCxnSpPr>
          <p:nvPr/>
        </p:nvCxnSpPr>
        <p:spPr>
          <a:xfrm flipV="1">
            <a:off x="9274736" y="4153713"/>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4D6EDF2E-0878-430B-A726-CFD2916D007D}"/>
              </a:ext>
            </a:extLst>
          </p:cNvPr>
          <p:cNvSpPr txBox="1"/>
          <p:nvPr/>
        </p:nvSpPr>
        <p:spPr>
          <a:xfrm>
            <a:off x="9663847" y="3591853"/>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37" name="TextBox 136">
            <a:extLst>
              <a:ext uri="{FF2B5EF4-FFF2-40B4-BE49-F238E27FC236}">
                <a16:creationId xmlns:a16="http://schemas.microsoft.com/office/drawing/2014/main" id="{316EE7CB-8DDF-4040-AB56-EE6DEC7B046F}"/>
              </a:ext>
            </a:extLst>
          </p:cNvPr>
          <p:cNvSpPr txBox="1"/>
          <p:nvPr/>
        </p:nvSpPr>
        <p:spPr>
          <a:xfrm>
            <a:off x="10137255" y="6152265"/>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38" name="TextBox 137">
            <a:extLst>
              <a:ext uri="{FF2B5EF4-FFF2-40B4-BE49-F238E27FC236}">
                <a16:creationId xmlns:a16="http://schemas.microsoft.com/office/drawing/2014/main" id="{56C64201-E8C7-4074-AEC3-6ADD58616106}"/>
              </a:ext>
            </a:extLst>
          </p:cNvPr>
          <p:cNvSpPr txBox="1"/>
          <p:nvPr/>
        </p:nvSpPr>
        <p:spPr>
          <a:xfrm>
            <a:off x="9313848" y="5276705"/>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39" name="TextBox 138">
            <a:extLst>
              <a:ext uri="{FF2B5EF4-FFF2-40B4-BE49-F238E27FC236}">
                <a16:creationId xmlns:a16="http://schemas.microsoft.com/office/drawing/2014/main" id="{9C125645-74A0-4A82-8517-CC3C9592FAC0}"/>
              </a:ext>
            </a:extLst>
          </p:cNvPr>
          <p:cNvSpPr txBox="1"/>
          <p:nvPr/>
        </p:nvSpPr>
        <p:spPr>
          <a:xfrm>
            <a:off x="9341749" y="5743359"/>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41" name="TextBox 140">
            <a:extLst>
              <a:ext uri="{FF2B5EF4-FFF2-40B4-BE49-F238E27FC236}">
                <a16:creationId xmlns:a16="http://schemas.microsoft.com/office/drawing/2014/main" id="{15428127-2183-42C5-B8FE-44D3D7158BCD}"/>
              </a:ext>
            </a:extLst>
          </p:cNvPr>
          <p:cNvSpPr txBox="1"/>
          <p:nvPr/>
        </p:nvSpPr>
        <p:spPr>
          <a:xfrm>
            <a:off x="9526519" y="4330872"/>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42" name="TextBox 141">
            <a:extLst>
              <a:ext uri="{FF2B5EF4-FFF2-40B4-BE49-F238E27FC236}">
                <a16:creationId xmlns:a16="http://schemas.microsoft.com/office/drawing/2014/main" id="{781688FF-2B9E-4F4F-A3AB-FCDEBF8CECE4}"/>
              </a:ext>
            </a:extLst>
          </p:cNvPr>
          <p:cNvSpPr txBox="1"/>
          <p:nvPr/>
        </p:nvSpPr>
        <p:spPr>
          <a:xfrm rot="2524414">
            <a:off x="9579052" y="614462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43" name="Straight Connector 142">
            <a:extLst>
              <a:ext uri="{FF2B5EF4-FFF2-40B4-BE49-F238E27FC236}">
                <a16:creationId xmlns:a16="http://schemas.microsoft.com/office/drawing/2014/main" id="{B66896DC-A926-42FA-938D-5594E002951E}"/>
              </a:ext>
            </a:extLst>
          </p:cNvPr>
          <p:cNvCxnSpPr>
            <a:cxnSpLocks/>
          </p:cNvCxnSpPr>
          <p:nvPr/>
        </p:nvCxnSpPr>
        <p:spPr>
          <a:xfrm>
            <a:off x="9426810" y="598762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8DB311BD-20FA-493F-A6E8-A137746F63F1}"/>
              </a:ext>
            </a:extLst>
          </p:cNvPr>
          <p:cNvPicPr>
            <a:picLocks noChangeAspect="1"/>
          </p:cNvPicPr>
          <p:nvPr/>
        </p:nvPicPr>
        <p:blipFill>
          <a:blip r:embed="rId4"/>
          <a:stretch>
            <a:fillRect/>
          </a:stretch>
        </p:blipFill>
        <p:spPr>
          <a:xfrm>
            <a:off x="3187460" y="2907276"/>
            <a:ext cx="375293" cy="698622"/>
          </a:xfrm>
          <a:prstGeom prst="rect">
            <a:avLst/>
          </a:prstGeom>
        </p:spPr>
      </p:pic>
      <p:cxnSp>
        <p:nvCxnSpPr>
          <p:cNvPr id="102" name="Straight Connector 101">
            <a:extLst>
              <a:ext uri="{FF2B5EF4-FFF2-40B4-BE49-F238E27FC236}">
                <a16:creationId xmlns:a16="http://schemas.microsoft.com/office/drawing/2014/main" id="{43428FB5-AC8B-41BE-B073-119FD4FBEBE3}"/>
              </a:ext>
            </a:extLst>
          </p:cNvPr>
          <p:cNvCxnSpPr/>
          <p:nvPr/>
        </p:nvCxnSpPr>
        <p:spPr>
          <a:xfrm>
            <a:off x="3991828" y="58292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E3CA41C-E3BB-4343-B4DA-F132895D62AD}"/>
              </a:ext>
            </a:extLst>
          </p:cNvPr>
          <p:cNvCxnSpPr/>
          <p:nvPr/>
        </p:nvCxnSpPr>
        <p:spPr>
          <a:xfrm>
            <a:off x="3298628" y="495303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D668E14-956E-440E-92BC-64D8133CD860}"/>
              </a:ext>
            </a:extLst>
          </p:cNvPr>
          <p:cNvCxnSpPr/>
          <p:nvPr/>
        </p:nvCxnSpPr>
        <p:spPr>
          <a:xfrm>
            <a:off x="3301031" y="58292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B8FC759-0DE8-41FB-B050-442B6F6F9FC5}"/>
              </a:ext>
            </a:extLst>
          </p:cNvPr>
          <p:cNvCxnSpPr/>
          <p:nvPr/>
        </p:nvCxnSpPr>
        <p:spPr>
          <a:xfrm>
            <a:off x="2737583" y="49566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DC6F0B0-EB8C-438A-889A-3EDCC6D44FEA}"/>
              </a:ext>
            </a:extLst>
          </p:cNvPr>
          <p:cNvCxnSpPr/>
          <p:nvPr/>
        </p:nvCxnSpPr>
        <p:spPr>
          <a:xfrm>
            <a:off x="2118605" y="49566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36BCDE0-5E69-4FA3-B3A2-FD2AB4E727BB}"/>
              </a:ext>
            </a:extLst>
          </p:cNvPr>
          <p:cNvCxnSpPr/>
          <p:nvPr/>
        </p:nvCxnSpPr>
        <p:spPr>
          <a:xfrm>
            <a:off x="2758405" y="5852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95A6E2B-083B-4D99-AA86-0ED019DD9E89}"/>
              </a:ext>
            </a:extLst>
          </p:cNvPr>
          <p:cNvCxnSpPr/>
          <p:nvPr/>
        </p:nvCxnSpPr>
        <p:spPr>
          <a:xfrm>
            <a:off x="2121008" y="58292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2F72DA0-4496-4BDA-BD0B-C74CD4072A00}"/>
              </a:ext>
            </a:extLst>
          </p:cNvPr>
          <p:cNvCxnSpPr/>
          <p:nvPr/>
        </p:nvCxnSpPr>
        <p:spPr>
          <a:xfrm>
            <a:off x="1528036" y="58292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F0BBA96-2474-4962-81E6-3C383059C136}"/>
              </a:ext>
            </a:extLst>
          </p:cNvPr>
          <p:cNvCxnSpPr/>
          <p:nvPr/>
        </p:nvCxnSpPr>
        <p:spPr>
          <a:xfrm>
            <a:off x="1508295" y="497137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18D63E9-4D06-4BBD-A333-43BFE5C9E6E2}"/>
              </a:ext>
            </a:extLst>
          </p:cNvPr>
          <p:cNvCxnSpPr/>
          <p:nvPr/>
        </p:nvCxnSpPr>
        <p:spPr>
          <a:xfrm>
            <a:off x="740364" y="495666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A04620C-86A1-4B32-95DD-F16343DD2B6B}"/>
              </a:ext>
            </a:extLst>
          </p:cNvPr>
          <p:cNvCxnSpPr/>
          <p:nvPr/>
        </p:nvCxnSpPr>
        <p:spPr>
          <a:xfrm>
            <a:off x="4607345" y="397871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A2FA2C2-285B-4879-8AB6-471767C81C85}"/>
              </a:ext>
            </a:extLst>
          </p:cNvPr>
          <p:cNvCxnSpPr/>
          <p:nvPr/>
        </p:nvCxnSpPr>
        <p:spPr>
          <a:xfrm>
            <a:off x="3964843" y="39854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C0BDDB-38EA-49BF-8934-737DB9A24FEB}"/>
              </a:ext>
            </a:extLst>
          </p:cNvPr>
          <p:cNvCxnSpPr/>
          <p:nvPr/>
        </p:nvCxnSpPr>
        <p:spPr>
          <a:xfrm>
            <a:off x="3325643" y="39854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7A3171E-F98E-4A0B-B4C6-2E1AFA6F256B}"/>
              </a:ext>
            </a:extLst>
          </p:cNvPr>
          <p:cNvCxnSpPr/>
          <p:nvPr/>
        </p:nvCxnSpPr>
        <p:spPr>
          <a:xfrm>
            <a:off x="1490543" y="399624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95DF71A-D4F9-4836-AACF-B1A6592352D6}"/>
              </a:ext>
            </a:extLst>
          </p:cNvPr>
          <p:cNvCxnSpPr/>
          <p:nvPr/>
        </p:nvCxnSpPr>
        <p:spPr>
          <a:xfrm>
            <a:off x="726076" y="398978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77741D95-88FE-4C13-B1A5-000A74C6DF93}"/>
              </a:ext>
            </a:extLst>
          </p:cNvPr>
          <p:cNvSpPr/>
          <p:nvPr/>
        </p:nvSpPr>
        <p:spPr>
          <a:xfrm>
            <a:off x="2034067" y="530140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44D12F02-84E7-4690-A4F2-5EBAA3D1D5EC}"/>
              </a:ext>
            </a:extLst>
          </p:cNvPr>
          <p:cNvSpPr txBox="1"/>
          <p:nvPr/>
        </p:nvSpPr>
        <p:spPr>
          <a:xfrm rot="2524414">
            <a:off x="2618111" y="621569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51" name="Rectangle 150">
            <a:extLst>
              <a:ext uri="{FF2B5EF4-FFF2-40B4-BE49-F238E27FC236}">
                <a16:creationId xmlns:a16="http://schemas.microsoft.com/office/drawing/2014/main" id="{C3A9DB4B-3500-43F7-9CBD-0F582EA4EAE3}"/>
              </a:ext>
            </a:extLst>
          </p:cNvPr>
          <p:cNvSpPr/>
          <p:nvPr/>
        </p:nvSpPr>
        <p:spPr>
          <a:xfrm>
            <a:off x="3964692" y="3132482"/>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6E0B503D-CAD2-4C62-8BF9-8F7DC9870581}"/>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96" name="Straight Arrow Connector 95">
            <a:extLst>
              <a:ext uri="{FF2B5EF4-FFF2-40B4-BE49-F238E27FC236}">
                <a16:creationId xmlns:a16="http://schemas.microsoft.com/office/drawing/2014/main" id="{9D7B78D2-E2F3-45C8-AA03-05A5F65132C8}"/>
              </a:ext>
            </a:extLst>
          </p:cNvPr>
          <p:cNvCxnSpPr>
            <a:cxnSpLocks/>
            <a:stCxn id="95"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70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20</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410015" y="512074"/>
            <a:ext cx="3339700" cy="5115375"/>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Coming back to our dispensation from 2019 to 2021, they were to understand the Sanctuary prior to 2019 then get the point of the Sanctuary which was the Sabbath. The beginning of ancient Israel they've been in captivity for 400 years. They're going to come out under Moses and he's going to reinstitute the Sabbath. It had been lost in the history of the 400 years. So, it's lost in a captivity and in the alpha history it's reinstituted. Then we come to the omega history we have the work of John the Baptist and the work of Christ.  What do the Pharisees accuse Christ of?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9" name="TextBox 188">
            <a:extLst>
              <a:ext uri="{FF2B5EF4-FFF2-40B4-BE49-F238E27FC236}">
                <a16:creationId xmlns:a16="http://schemas.microsoft.com/office/drawing/2014/main" id="{3F32842E-241E-4420-A0DE-094CD711C8FA}"/>
              </a:ext>
            </a:extLst>
          </p:cNvPr>
          <p:cNvSpPr txBox="1"/>
          <p:nvPr/>
        </p:nvSpPr>
        <p:spPr>
          <a:xfrm>
            <a:off x="5105400" y="852691"/>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90" name="Straight Connector 189">
            <a:extLst>
              <a:ext uri="{FF2B5EF4-FFF2-40B4-BE49-F238E27FC236}">
                <a16:creationId xmlns:a16="http://schemas.microsoft.com/office/drawing/2014/main" id="{A521EB98-9540-482C-89B7-35E73B2CF0C7}"/>
              </a:ext>
            </a:extLst>
          </p:cNvPr>
          <p:cNvCxnSpPr>
            <a:cxnSpLocks/>
          </p:cNvCxnSpPr>
          <p:nvPr/>
        </p:nvCxnSpPr>
        <p:spPr>
          <a:xfrm>
            <a:off x="5281208" y="16138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47D3B57-D664-465A-AFBD-B2203668FDAE}"/>
              </a:ext>
            </a:extLst>
          </p:cNvPr>
          <p:cNvCxnSpPr>
            <a:cxnSpLocks/>
          </p:cNvCxnSpPr>
          <p:nvPr/>
        </p:nvCxnSpPr>
        <p:spPr>
          <a:xfrm>
            <a:off x="7144877" y="159990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C3D6E5C-8FD7-4A1F-812B-EF1CCC2F9FAB}"/>
              </a:ext>
            </a:extLst>
          </p:cNvPr>
          <p:cNvCxnSpPr>
            <a:cxnSpLocks/>
          </p:cNvCxnSpPr>
          <p:nvPr/>
        </p:nvCxnSpPr>
        <p:spPr>
          <a:xfrm>
            <a:off x="11573455" y="159426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94A0245-A6DA-4373-9C39-83559CCE0643}"/>
              </a:ext>
            </a:extLst>
          </p:cNvPr>
          <p:cNvCxnSpPr>
            <a:cxnSpLocks/>
          </p:cNvCxnSpPr>
          <p:nvPr/>
        </p:nvCxnSpPr>
        <p:spPr>
          <a:xfrm>
            <a:off x="9467231" y="159990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C8FA204B-B401-43A1-8B91-5DD335C88947}"/>
              </a:ext>
            </a:extLst>
          </p:cNvPr>
          <p:cNvSpPr txBox="1"/>
          <p:nvPr/>
        </p:nvSpPr>
        <p:spPr>
          <a:xfrm>
            <a:off x="6612175" y="979520"/>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95" name="TextBox 194">
            <a:extLst>
              <a:ext uri="{FF2B5EF4-FFF2-40B4-BE49-F238E27FC236}">
                <a16:creationId xmlns:a16="http://schemas.microsoft.com/office/drawing/2014/main" id="{8436C50D-B1AE-4E64-884F-1418ADA68F59}"/>
              </a:ext>
            </a:extLst>
          </p:cNvPr>
          <p:cNvSpPr txBox="1"/>
          <p:nvPr/>
        </p:nvSpPr>
        <p:spPr>
          <a:xfrm>
            <a:off x="10966719" y="985022"/>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96" name="Left Bracket 195">
            <a:extLst>
              <a:ext uri="{FF2B5EF4-FFF2-40B4-BE49-F238E27FC236}">
                <a16:creationId xmlns:a16="http://schemas.microsoft.com/office/drawing/2014/main" id="{DF9FB9DF-66BE-4751-B504-80F4E2103549}"/>
              </a:ext>
            </a:extLst>
          </p:cNvPr>
          <p:cNvSpPr/>
          <p:nvPr/>
        </p:nvSpPr>
        <p:spPr>
          <a:xfrm rot="5400000">
            <a:off x="8194124" y="-2411472"/>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TextBox 196">
            <a:extLst>
              <a:ext uri="{FF2B5EF4-FFF2-40B4-BE49-F238E27FC236}">
                <a16:creationId xmlns:a16="http://schemas.microsoft.com/office/drawing/2014/main" id="{E4A57362-D3B8-4B86-8392-1D284D77ED18}"/>
              </a:ext>
            </a:extLst>
          </p:cNvPr>
          <p:cNvSpPr txBox="1"/>
          <p:nvPr/>
        </p:nvSpPr>
        <p:spPr>
          <a:xfrm>
            <a:off x="7379285" y="486333"/>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8" name="Straight Connector 197">
            <a:extLst>
              <a:ext uri="{FF2B5EF4-FFF2-40B4-BE49-F238E27FC236}">
                <a16:creationId xmlns:a16="http://schemas.microsoft.com/office/drawing/2014/main" id="{0AC61FD7-D9CD-41E6-BF68-41A6A474F434}"/>
              </a:ext>
            </a:extLst>
          </p:cNvPr>
          <p:cNvCxnSpPr>
            <a:cxnSpLocks/>
          </p:cNvCxnSpPr>
          <p:nvPr/>
        </p:nvCxnSpPr>
        <p:spPr>
          <a:xfrm flipV="1">
            <a:off x="5281210" y="1948688"/>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BBDCF4A2-4B7A-4A67-94E2-5E034572FF91}"/>
              </a:ext>
            </a:extLst>
          </p:cNvPr>
          <p:cNvSpPr txBox="1"/>
          <p:nvPr/>
        </p:nvSpPr>
        <p:spPr>
          <a:xfrm>
            <a:off x="5096656" y="1969563"/>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200" name="TextBox 199">
            <a:extLst>
              <a:ext uri="{FF2B5EF4-FFF2-40B4-BE49-F238E27FC236}">
                <a16:creationId xmlns:a16="http://schemas.microsoft.com/office/drawing/2014/main" id="{8D2C3843-2A1C-4B0E-A580-3923F87907BE}"/>
              </a:ext>
            </a:extLst>
          </p:cNvPr>
          <p:cNvSpPr txBox="1"/>
          <p:nvPr/>
        </p:nvSpPr>
        <p:spPr>
          <a:xfrm>
            <a:off x="6652168" y="1972280"/>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201" name="TextBox 200">
            <a:extLst>
              <a:ext uri="{FF2B5EF4-FFF2-40B4-BE49-F238E27FC236}">
                <a16:creationId xmlns:a16="http://schemas.microsoft.com/office/drawing/2014/main" id="{D161C604-67A0-439C-B265-849EEC6A0DC4}"/>
              </a:ext>
            </a:extLst>
          </p:cNvPr>
          <p:cNvSpPr txBox="1"/>
          <p:nvPr/>
        </p:nvSpPr>
        <p:spPr>
          <a:xfrm>
            <a:off x="8893595" y="1972280"/>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202" name="TextBox 201">
            <a:extLst>
              <a:ext uri="{FF2B5EF4-FFF2-40B4-BE49-F238E27FC236}">
                <a16:creationId xmlns:a16="http://schemas.microsoft.com/office/drawing/2014/main" id="{FA48A5FF-EB8B-470D-8944-09E7103F4660}"/>
              </a:ext>
            </a:extLst>
          </p:cNvPr>
          <p:cNvSpPr txBox="1"/>
          <p:nvPr/>
        </p:nvSpPr>
        <p:spPr>
          <a:xfrm>
            <a:off x="10276897" y="1965163"/>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203" name="Straight Arrow Connector 202">
            <a:extLst>
              <a:ext uri="{FF2B5EF4-FFF2-40B4-BE49-F238E27FC236}">
                <a16:creationId xmlns:a16="http://schemas.microsoft.com/office/drawing/2014/main" id="{853AC96B-49A1-49FC-B73E-7763A271DB07}"/>
              </a:ext>
            </a:extLst>
          </p:cNvPr>
          <p:cNvCxnSpPr>
            <a:cxnSpLocks/>
          </p:cNvCxnSpPr>
          <p:nvPr/>
        </p:nvCxnSpPr>
        <p:spPr>
          <a:xfrm>
            <a:off x="11006713" y="2149829"/>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F1E458AA-24B6-4932-81A7-A20C4CD3E534}"/>
              </a:ext>
            </a:extLst>
          </p:cNvPr>
          <p:cNvCxnSpPr>
            <a:cxnSpLocks/>
          </p:cNvCxnSpPr>
          <p:nvPr/>
        </p:nvCxnSpPr>
        <p:spPr>
          <a:xfrm flipH="1">
            <a:off x="9885264" y="2156946"/>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FC65B739-50FD-48C2-932E-12A8DC1A13D0}"/>
              </a:ext>
            </a:extLst>
          </p:cNvPr>
          <p:cNvSpPr/>
          <p:nvPr/>
        </p:nvSpPr>
        <p:spPr>
          <a:xfrm>
            <a:off x="11535060" y="2020173"/>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5E2F2013-CE20-43E8-A2C1-86B324EC19BB}"/>
              </a:ext>
            </a:extLst>
          </p:cNvPr>
          <p:cNvSpPr txBox="1"/>
          <p:nvPr/>
        </p:nvSpPr>
        <p:spPr>
          <a:xfrm>
            <a:off x="5281208" y="1642413"/>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208" name="Straight Connector 207">
            <a:extLst>
              <a:ext uri="{FF2B5EF4-FFF2-40B4-BE49-F238E27FC236}">
                <a16:creationId xmlns:a16="http://schemas.microsoft.com/office/drawing/2014/main" id="{68FCEB75-A552-436A-A9F9-C5244820FC72}"/>
              </a:ext>
            </a:extLst>
          </p:cNvPr>
          <p:cNvCxnSpPr>
            <a:cxnSpLocks/>
          </p:cNvCxnSpPr>
          <p:nvPr/>
        </p:nvCxnSpPr>
        <p:spPr>
          <a:xfrm flipH="1">
            <a:off x="5281209" y="3030286"/>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FAFB9F6-52A4-4BFC-BC96-622A1D081819}"/>
              </a:ext>
            </a:extLst>
          </p:cNvPr>
          <p:cNvCxnSpPr>
            <a:cxnSpLocks/>
          </p:cNvCxnSpPr>
          <p:nvPr/>
        </p:nvCxnSpPr>
        <p:spPr>
          <a:xfrm>
            <a:off x="7147189" y="2768845"/>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77AADBA7-ACF6-41A7-BBFC-4E3A7C5A708A}"/>
              </a:ext>
            </a:extLst>
          </p:cNvPr>
          <p:cNvSpPr txBox="1"/>
          <p:nvPr/>
        </p:nvSpPr>
        <p:spPr>
          <a:xfrm rot="19822599">
            <a:off x="6732935" y="2304138"/>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212" name="Straight Arrow Connector 211">
            <a:extLst>
              <a:ext uri="{FF2B5EF4-FFF2-40B4-BE49-F238E27FC236}">
                <a16:creationId xmlns:a16="http://schemas.microsoft.com/office/drawing/2014/main" id="{3790798A-6661-4A93-B036-8BDFE7CCF6D3}"/>
              </a:ext>
            </a:extLst>
          </p:cNvPr>
          <p:cNvCxnSpPr>
            <a:cxnSpLocks/>
          </p:cNvCxnSpPr>
          <p:nvPr/>
        </p:nvCxnSpPr>
        <p:spPr>
          <a:xfrm flipH="1">
            <a:off x="7243164" y="2597957"/>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3" name="Left Bracket 212">
            <a:extLst>
              <a:ext uri="{FF2B5EF4-FFF2-40B4-BE49-F238E27FC236}">
                <a16:creationId xmlns:a16="http://schemas.microsoft.com/office/drawing/2014/main" id="{0484F0EC-17B5-4852-BFA6-6E169FA95A83}"/>
              </a:ext>
            </a:extLst>
          </p:cNvPr>
          <p:cNvSpPr/>
          <p:nvPr/>
        </p:nvSpPr>
        <p:spPr>
          <a:xfrm rot="16200000">
            <a:off x="9130700" y="969577"/>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TextBox 213">
            <a:extLst>
              <a:ext uri="{FF2B5EF4-FFF2-40B4-BE49-F238E27FC236}">
                <a16:creationId xmlns:a16="http://schemas.microsoft.com/office/drawing/2014/main" id="{191D3D77-32DB-4FBE-9A54-13FA430F5248}"/>
              </a:ext>
            </a:extLst>
          </p:cNvPr>
          <p:cNvSpPr txBox="1"/>
          <p:nvPr/>
        </p:nvSpPr>
        <p:spPr>
          <a:xfrm>
            <a:off x="8236549" y="3047726"/>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215" name="Straight Connector 214">
            <a:extLst>
              <a:ext uri="{FF2B5EF4-FFF2-40B4-BE49-F238E27FC236}">
                <a16:creationId xmlns:a16="http://schemas.microsoft.com/office/drawing/2014/main" id="{8DD38F92-30F8-4F81-B980-A4AF483B4A8B}"/>
              </a:ext>
            </a:extLst>
          </p:cNvPr>
          <p:cNvCxnSpPr>
            <a:cxnSpLocks/>
          </p:cNvCxnSpPr>
          <p:nvPr/>
        </p:nvCxnSpPr>
        <p:spPr>
          <a:xfrm>
            <a:off x="9469542" y="2746346"/>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8B417408-208F-4382-A9F3-4F99697C9F24}"/>
              </a:ext>
            </a:extLst>
          </p:cNvPr>
          <p:cNvSpPr txBox="1"/>
          <p:nvPr/>
        </p:nvSpPr>
        <p:spPr>
          <a:xfrm>
            <a:off x="8995936" y="2300071"/>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217" name="TextBox 216">
            <a:extLst>
              <a:ext uri="{FF2B5EF4-FFF2-40B4-BE49-F238E27FC236}">
                <a16:creationId xmlns:a16="http://schemas.microsoft.com/office/drawing/2014/main" id="{017F1421-C210-493A-87DB-770DA2A80728}"/>
              </a:ext>
            </a:extLst>
          </p:cNvPr>
          <p:cNvSpPr txBox="1"/>
          <p:nvPr/>
        </p:nvSpPr>
        <p:spPr>
          <a:xfrm>
            <a:off x="11262757" y="2633548"/>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cxnSp>
        <p:nvCxnSpPr>
          <p:cNvPr id="218" name="Straight Connector 217">
            <a:extLst>
              <a:ext uri="{FF2B5EF4-FFF2-40B4-BE49-F238E27FC236}">
                <a16:creationId xmlns:a16="http://schemas.microsoft.com/office/drawing/2014/main" id="{04B87E64-4E2D-4358-82D0-654505002911}"/>
              </a:ext>
            </a:extLst>
          </p:cNvPr>
          <p:cNvCxnSpPr>
            <a:cxnSpLocks/>
          </p:cNvCxnSpPr>
          <p:nvPr/>
        </p:nvCxnSpPr>
        <p:spPr>
          <a:xfrm>
            <a:off x="5281206" y="378797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6DAE26F-4522-49E2-BC16-25B42B89D416}"/>
              </a:ext>
            </a:extLst>
          </p:cNvPr>
          <p:cNvCxnSpPr>
            <a:cxnSpLocks/>
          </p:cNvCxnSpPr>
          <p:nvPr/>
        </p:nvCxnSpPr>
        <p:spPr>
          <a:xfrm>
            <a:off x="6852775" y="49982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3883617-B2B6-49C1-BBD6-7A6FAF7A3F44}"/>
              </a:ext>
            </a:extLst>
          </p:cNvPr>
          <p:cNvCxnSpPr>
            <a:cxnSpLocks/>
          </p:cNvCxnSpPr>
          <p:nvPr/>
        </p:nvCxnSpPr>
        <p:spPr>
          <a:xfrm>
            <a:off x="11573453" y="376838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69E6398-E357-49D5-B0C4-33C0CD307E6D}"/>
              </a:ext>
            </a:extLst>
          </p:cNvPr>
          <p:cNvCxnSpPr>
            <a:cxnSpLocks/>
          </p:cNvCxnSpPr>
          <p:nvPr/>
        </p:nvCxnSpPr>
        <p:spPr>
          <a:xfrm>
            <a:off x="10085091" y="501412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AB96266-E3EA-4628-A124-C43DE3A8BEF2}"/>
              </a:ext>
            </a:extLst>
          </p:cNvPr>
          <p:cNvCxnSpPr>
            <a:cxnSpLocks/>
          </p:cNvCxnSpPr>
          <p:nvPr/>
        </p:nvCxnSpPr>
        <p:spPr>
          <a:xfrm flipV="1">
            <a:off x="5281208" y="412280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0E0498D-874F-4A70-9F42-56BF877135BF}"/>
              </a:ext>
            </a:extLst>
          </p:cNvPr>
          <p:cNvCxnSpPr>
            <a:cxnSpLocks/>
          </p:cNvCxnSpPr>
          <p:nvPr/>
        </p:nvCxnSpPr>
        <p:spPr>
          <a:xfrm>
            <a:off x="5278895" y="50007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F6230C3-B534-48A7-B220-A1365D4A35CD}"/>
              </a:ext>
            </a:extLst>
          </p:cNvPr>
          <p:cNvCxnSpPr>
            <a:cxnSpLocks/>
          </p:cNvCxnSpPr>
          <p:nvPr/>
        </p:nvCxnSpPr>
        <p:spPr>
          <a:xfrm>
            <a:off x="8236549" y="50007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E64F92A-53C2-49CC-8773-8C73AFD7217D}"/>
              </a:ext>
            </a:extLst>
          </p:cNvPr>
          <p:cNvCxnSpPr>
            <a:cxnSpLocks/>
          </p:cNvCxnSpPr>
          <p:nvPr/>
        </p:nvCxnSpPr>
        <p:spPr>
          <a:xfrm>
            <a:off x="5278897" y="536503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7406F780-C502-47A4-A51F-BC78A8446E74}"/>
              </a:ext>
            </a:extLst>
          </p:cNvPr>
          <p:cNvSpPr txBox="1"/>
          <p:nvPr/>
        </p:nvSpPr>
        <p:spPr>
          <a:xfrm>
            <a:off x="7173019" y="5006843"/>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34" name="Straight Connector 233">
            <a:extLst>
              <a:ext uri="{FF2B5EF4-FFF2-40B4-BE49-F238E27FC236}">
                <a16:creationId xmlns:a16="http://schemas.microsoft.com/office/drawing/2014/main" id="{2F1A663C-FAB3-4652-B8F0-B8B2DCF8C569}"/>
              </a:ext>
            </a:extLst>
          </p:cNvPr>
          <p:cNvCxnSpPr>
            <a:cxnSpLocks/>
          </p:cNvCxnSpPr>
          <p:nvPr/>
        </p:nvCxnSpPr>
        <p:spPr>
          <a:xfrm>
            <a:off x="8610598" y="500684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C9929EA-73FF-448D-BF31-A5207766E106}"/>
              </a:ext>
            </a:extLst>
          </p:cNvPr>
          <p:cNvCxnSpPr>
            <a:cxnSpLocks/>
          </p:cNvCxnSpPr>
          <p:nvPr/>
        </p:nvCxnSpPr>
        <p:spPr>
          <a:xfrm>
            <a:off x="11568252" y="500684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0A695C6-1AD7-47A5-95E0-E120846F9C96}"/>
              </a:ext>
            </a:extLst>
          </p:cNvPr>
          <p:cNvCxnSpPr>
            <a:cxnSpLocks/>
          </p:cNvCxnSpPr>
          <p:nvPr/>
        </p:nvCxnSpPr>
        <p:spPr>
          <a:xfrm>
            <a:off x="8610600" y="537114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0246C59D-AD6E-47C3-A746-6FDD506249B8}"/>
              </a:ext>
            </a:extLst>
          </p:cNvPr>
          <p:cNvSpPr txBox="1"/>
          <p:nvPr/>
        </p:nvSpPr>
        <p:spPr>
          <a:xfrm>
            <a:off x="3858552" y="3907031"/>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6" name="Arc 5">
            <a:extLst>
              <a:ext uri="{FF2B5EF4-FFF2-40B4-BE49-F238E27FC236}">
                <a16:creationId xmlns:a16="http://schemas.microsoft.com/office/drawing/2014/main" id="{CD5BA6E7-E48F-4598-8B17-A6D54F0CEA99}"/>
              </a:ext>
            </a:extLst>
          </p:cNvPr>
          <p:cNvSpPr/>
          <p:nvPr/>
        </p:nvSpPr>
        <p:spPr>
          <a:xfrm>
            <a:off x="3309467" y="4277334"/>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DD2375D-11E7-466B-A38F-71DCBCE9B886}"/>
              </a:ext>
            </a:extLst>
          </p:cNvPr>
          <p:cNvCxnSpPr>
            <a:stCxn id="6" idx="2"/>
          </p:cNvCxnSpPr>
          <p:nvPr/>
        </p:nvCxnSpPr>
        <p:spPr>
          <a:xfrm>
            <a:off x="5354917" y="4807199"/>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04A7494A-4D68-45E9-A325-E571004B39CC}"/>
              </a:ext>
            </a:extLst>
          </p:cNvPr>
          <p:cNvSpPr txBox="1"/>
          <p:nvPr/>
        </p:nvSpPr>
        <p:spPr>
          <a:xfrm>
            <a:off x="5626252" y="4998508"/>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40" name="TextBox 239">
            <a:extLst>
              <a:ext uri="{FF2B5EF4-FFF2-40B4-BE49-F238E27FC236}">
                <a16:creationId xmlns:a16="http://schemas.microsoft.com/office/drawing/2014/main" id="{0609BC3D-DED2-4701-B3D2-933CF1B8021D}"/>
              </a:ext>
            </a:extLst>
          </p:cNvPr>
          <p:cNvSpPr txBox="1"/>
          <p:nvPr/>
        </p:nvSpPr>
        <p:spPr>
          <a:xfrm>
            <a:off x="8820376" y="4971373"/>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41" name="TextBox 240">
            <a:extLst>
              <a:ext uri="{FF2B5EF4-FFF2-40B4-BE49-F238E27FC236}">
                <a16:creationId xmlns:a16="http://schemas.microsoft.com/office/drawing/2014/main" id="{61F1E0BE-8275-451A-BDDD-10365D79F195}"/>
              </a:ext>
            </a:extLst>
          </p:cNvPr>
          <p:cNvSpPr txBox="1"/>
          <p:nvPr/>
        </p:nvSpPr>
        <p:spPr>
          <a:xfrm>
            <a:off x="3952378" y="4398609"/>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51" name="TextBox 50">
            <a:extLst>
              <a:ext uri="{FF2B5EF4-FFF2-40B4-BE49-F238E27FC236}">
                <a16:creationId xmlns:a16="http://schemas.microsoft.com/office/drawing/2014/main" id="{30A6E9E6-2B01-44E7-BD60-9A4B70157C9F}"/>
              </a:ext>
            </a:extLst>
          </p:cNvPr>
          <p:cNvSpPr txBox="1"/>
          <p:nvPr/>
        </p:nvSpPr>
        <p:spPr>
          <a:xfrm>
            <a:off x="5695102" y="2675247"/>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52" name="TextBox 51">
            <a:extLst>
              <a:ext uri="{FF2B5EF4-FFF2-40B4-BE49-F238E27FC236}">
                <a16:creationId xmlns:a16="http://schemas.microsoft.com/office/drawing/2014/main" id="{578AB0C1-1444-401E-9D2A-E2377575D523}"/>
              </a:ext>
            </a:extLst>
          </p:cNvPr>
          <p:cNvSpPr txBox="1"/>
          <p:nvPr/>
        </p:nvSpPr>
        <p:spPr>
          <a:xfrm>
            <a:off x="6054762" y="2364102"/>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53" name="TextBox 52">
            <a:extLst>
              <a:ext uri="{FF2B5EF4-FFF2-40B4-BE49-F238E27FC236}">
                <a16:creationId xmlns:a16="http://schemas.microsoft.com/office/drawing/2014/main" id="{E8104846-BDB4-4F58-A67A-BE67FFCF18CC}"/>
              </a:ext>
            </a:extLst>
          </p:cNvPr>
          <p:cNvSpPr txBox="1"/>
          <p:nvPr/>
        </p:nvSpPr>
        <p:spPr>
          <a:xfrm>
            <a:off x="5203138" y="2341612"/>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297281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21</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410015" y="512074"/>
            <a:ext cx="3339700" cy="5739328"/>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Desire of ages 307.3, “the Pharisees prided themselves on their obedience to the law, yet they knew so little of its principles through everyday practice.  They knew so little of the principles that to them the Savior's words sounded like heresy. As he swept away the rubbish under which the truth had been buried, they thought he was sweeping away the truth itself.”  People accuse us of erasing the message of the Sabbath subject. We don't erase the Sabbath, but people don't understand the principles of the Sabbath. We're removing the rubbish under which it's been buried.  And for those following the idolatry of the </a:t>
            </a:r>
            <a:r>
              <a:rPr lang="en-US" sz="18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Apis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that sounds like removing the truth itself</a:t>
            </a:r>
            <a:r>
              <a:rPr lang="en-US" sz="20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9" name="TextBox 188">
            <a:extLst>
              <a:ext uri="{FF2B5EF4-FFF2-40B4-BE49-F238E27FC236}">
                <a16:creationId xmlns:a16="http://schemas.microsoft.com/office/drawing/2014/main" id="{3F32842E-241E-4420-A0DE-094CD711C8FA}"/>
              </a:ext>
            </a:extLst>
          </p:cNvPr>
          <p:cNvSpPr txBox="1"/>
          <p:nvPr/>
        </p:nvSpPr>
        <p:spPr>
          <a:xfrm>
            <a:off x="5105400" y="852691"/>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90" name="Straight Connector 189">
            <a:extLst>
              <a:ext uri="{FF2B5EF4-FFF2-40B4-BE49-F238E27FC236}">
                <a16:creationId xmlns:a16="http://schemas.microsoft.com/office/drawing/2014/main" id="{A521EB98-9540-482C-89B7-35E73B2CF0C7}"/>
              </a:ext>
            </a:extLst>
          </p:cNvPr>
          <p:cNvCxnSpPr>
            <a:cxnSpLocks/>
          </p:cNvCxnSpPr>
          <p:nvPr/>
        </p:nvCxnSpPr>
        <p:spPr>
          <a:xfrm>
            <a:off x="5281208" y="16138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147D3B57-D664-465A-AFBD-B2203668FDAE}"/>
              </a:ext>
            </a:extLst>
          </p:cNvPr>
          <p:cNvCxnSpPr>
            <a:cxnSpLocks/>
          </p:cNvCxnSpPr>
          <p:nvPr/>
        </p:nvCxnSpPr>
        <p:spPr>
          <a:xfrm>
            <a:off x="7144877" y="159990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DC3D6E5C-8FD7-4A1F-812B-EF1CCC2F9FAB}"/>
              </a:ext>
            </a:extLst>
          </p:cNvPr>
          <p:cNvCxnSpPr>
            <a:cxnSpLocks/>
          </p:cNvCxnSpPr>
          <p:nvPr/>
        </p:nvCxnSpPr>
        <p:spPr>
          <a:xfrm>
            <a:off x="11573455" y="159426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E94A0245-A6DA-4373-9C39-83559CCE0643}"/>
              </a:ext>
            </a:extLst>
          </p:cNvPr>
          <p:cNvCxnSpPr>
            <a:cxnSpLocks/>
          </p:cNvCxnSpPr>
          <p:nvPr/>
        </p:nvCxnSpPr>
        <p:spPr>
          <a:xfrm>
            <a:off x="9467231" y="159990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193">
            <a:extLst>
              <a:ext uri="{FF2B5EF4-FFF2-40B4-BE49-F238E27FC236}">
                <a16:creationId xmlns:a16="http://schemas.microsoft.com/office/drawing/2014/main" id="{C8FA204B-B401-43A1-8B91-5DD335C88947}"/>
              </a:ext>
            </a:extLst>
          </p:cNvPr>
          <p:cNvSpPr txBox="1"/>
          <p:nvPr/>
        </p:nvSpPr>
        <p:spPr>
          <a:xfrm>
            <a:off x="6612175" y="979520"/>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95" name="TextBox 194">
            <a:extLst>
              <a:ext uri="{FF2B5EF4-FFF2-40B4-BE49-F238E27FC236}">
                <a16:creationId xmlns:a16="http://schemas.microsoft.com/office/drawing/2014/main" id="{8436C50D-B1AE-4E64-884F-1418ADA68F59}"/>
              </a:ext>
            </a:extLst>
          </p:cNvPr>
          <p:cNvSpPr txBox="1"/>
          <p:nvPr/>
        </p:nvSpPr>
        <p:spPr>
          <a:xfrm>
            <a:off x="10966719" y="985022"/>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96" name="Left Bracket 195">
            <a:extLst>
              <a:ext uri="{FF2B5EF4-FFF2-40B4-BE49-F238E27FC236}">
                <a16:creationId xmlns:a16="http://schemas.microsoft.com/office/drawing/2014/main" id="{DF9FB9DF-66BE-4751-B504-80F4E2103549}"/>
              </a:ext>
            </a:extLst>
          </p:cNvPr>
          <p:cNvSpPr/>
          <p:nvPr/>
        </p:nvSpPr>
        <p:spPr>
          <a:xfrm rot="5400000">
            <a:off x="8194124" y="-2411472"/>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7" name="TextBox 196">
            <a:extLst>
              <a:ext uri="{FF2B5EF4-FFF2-40B4-BE49-F238E27FC236}">
                <a16:creationId xmlns:a16="http://schemas.microsoft.com/office/drawing/2014/main" id="{E4A57362-D3B8-4B86-8392-1D284D77ED18}"/>
              </a:ext>
            </a:extLst>
          </p:cNvPr>
          <p:cNvSpPr txBox="1"/>
          <p:nvPr/>
        </p:nvSpPr>
        <p:spPr>
          <a:xfrm>
            <a:off x="7379285" y="486333"/>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8" name="Straight Connector 197">
            <a:extLst>
              <a:ext uri="{FF2B5EF4-FFF2-40B4-BE49-F238E27FC236}">
                <a16:creationId xmlns:a16="http://schemas.microsoft.com/office/drawing/2014/main" id="{0AC61FD7-D9CD-41E6-BF68-41A6A474F434}"/>
              </a:ext>
            </a:extLst>
          </p:cNvPr>
          <p:cNvCxnSpPr>
            <a:cxnSpLocks/>
          </p:cNvCxnSpPr>
          <p:nvPr/>
        </p:nvCxnSpPr>
        <p:spPr>
          <a:xfrm flipV="1">
            <a:off x="5281210" y="1948688"/>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BBDCF4A2-4B7A-4A67-94E2-5E034572FF91}"/>
              </a:ext>
            </a:extLst>
          </p:cNvPr>
          <p:cNvSpPr txBox="1"/>
          <p:nvPr/>
        </p:nvSpPr>
        <p:spPr>
          <a:xfrm>
            <a:off x="5105400" y="2004116"/>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200" name="TextBox 199">
            <a:extLst>
              <a:ext uri="{FF2B5EF4-FFF2-40B4-BE49-F238E27FC236}">
                <a16:creationId xmlns:a16="http://schemas.microsoft.com/office/drawing/2014/main" id="{8D2C3843-2A1C-4B0E-A580-3923F87907BE}"/>
              </a:ext>
            </a:extLst>
          </p:cNvPr>
          <p:cNvSpPr txBox="1"/>
          <p:nvPr/>
        </p:nvSpPr>
        <p:spPr>
          <a:xfrm>
            <a:off x="6652168" y="1972280"/>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201" name="TextBox 200">
            <a:extLst>
              <a:ext uri="{FF2B5EF4-FFF2-40B4-BE49-F238E27FC236}">
                <a16:creationId xmlns:a16="http://schemas.microsoft.com/office/drawing/2014/main" id="{D161C604-67A0-439C-B265-849EEC6A0DC4}"/>
              </a:ext>
            </a:extLst>
          </p:cNvPr>
          <p:cNvSpPr txBox="1"/>
          <p:nvPr/>
        </p:nvSpPr>
        <p:spPr>
          <a:xfrm>
            <a:off x="8893595" y="1972280"/>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202" name="TextBox 201">
            <a:extLst>
              <a:ext uri="{FF2B5EF4-FFF2-40B4-BE49-F238E27FC236}">
                <a16:creationId xmlns:a16="http://schemas.microsoft.com/office/drawing/2014/main" id="{FA48A5FF-EB8B-470D-8944-09E7103F4660}"/>
              </a:ext>
            </a:extLst>
          </p:cNvPr>
          <p:cNvSpPr txBox="1"/>
          <p:nvPr/>
        </p:nvSpPr>
        <p:spPr>
          <a:xfrm>
            <a:off x="10276897" y="1965163"/>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203" name="Straight Arrow Connector 202">
            <a:extLst>
              <a:ext uri="{FF2B5EF4-FFF2-40B4-BE49-F238E27FC236}">
                <a16:creationId xmlns:a16="http://schemas.microsoft.com/office/drawing/2014/main" id="{853AC96B-49A1-49FC-B73E-7763A271DB07}"/>
              </a:ext>
            </a:extLst>
          </p:cNvPr>
          <p:cNvCxnSpPr>
            <a:cxnSpLocks/>
          </p:cNvCxnSpPr>
          <p:nvPr/>
        </p:nvCxnSpPr>
        <p:spPr>
          <a:xfrm>
            <a:off x="11006713" y="2149829"/>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F1E458AA-24B6-4932-81A7-A20C4CD3E534}"/>
              </a:ext>
            </a:extLst>
          </p:cNvPr>
          <p:cNvCxnSpPr>
            <a:cxnSpLocks/>
          </p:cNvCxnSpPr>
          <p:nvPr/>
        </p:nvCxnSpPr>
        <p:spPr>
          <a:xfrm flipH="1">
            <a:off x="9885264" y="2156946"/>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Rectangle 204">
            <a:extLst>
              <a:ext uri="{FF2B5EF4-FFF2-40B4-BE49-F238E27FC236}">
                <a16:creationId xmlns:a16="http://schemas.microsoft.com/office/drawing/2014/main" id="{FC65B739-50FD-48C2-932E-12A8DC1A13D0}"/>
              </a:ext>
            </a:extLst>
          </p:cNvPr>
          <p:cNvSpPr/>
          <p:nvPr/>
        </p:nvSpPr>
        <p:spPr>
          <a:xfrm>
            <a:off x="11535060" y="2020173"/>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a:extLst>
              <a:ext uri="{FF2B5EF4-FFF2-40B4-BE49-F238E27FC236}">
                <a16:creationId xmlns:a16="http://schemas.microsoft.com/office/drawing/2014/main" id="{5E2F2013-CE20-43E8-A2C1-86B324EC19BB}"/>
              </a:ext>
            </a:extLst>
          </p:cNvPr>
          <p:cNvSpPr txBox="1"/>
          <p:nvPr/>
        </p:nvSpPr>
        <p:spPr>
          <a:xfrm>
            <a:off x="5281208" y="1642413"/>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cxnSp>
        <p:nvCxnSpPr>
          <p:cNvPr id="208" name="Straight Connector 207">
            <a:extLst>
              <a:ext uri="{FF2B5EF4-FFF2-40B4-BE49-F238E27FC236}">
                <a16:creationId xmlns:a16="http://schemas.microsoft.com/office/drawing/2014/main" id="{68FCEB75-A552-436A-A9F9-C5244820FC72}"/>
              </a:ext>
            </a:extLst>
          </p:cNvPr>
          <p:cNvCxnSpPr>
            <a:cxnSpLocks/>
          </p:cNvCxnSpPr>
          <p:nvPr/>
        </p:nvCxnSpPr>
        <p:spPr>
          <a:xfrm flipH="1">
            <a:off x="5281209" y="3030286"/>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FAFB9F6-52A4-4BFC-BC96-622A1D081819}"/>
              </a:ext>
            </a:extLst>
          </p:cNvPr>
          <p:cNvCxnSpPr>
            <a:cxnSpLocks/>
          </p:cNvCxnSpPr>
          <p:nvPr/>
        </p:nvCxnSpPr>
        <p:spPr>
          <a:xfrm>
            <a:off x="7147189" y="2768845"/>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77AADBA7-ACF6-41A7-BBFC-4E3A7C5A708A}"/>
              </a:ext>
            </a:extLst>
          </p:cNvPr>
          <p:cNvSpPr txBox="1"/>
          <p:nvPr/>
        </p:nvSpPr>
        <p:spPr>
          <a:xfrm rot="19822599">
            <a:off x="6732935" y="2304138"/>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212" name="Straight Arrow Connector 211">
            <a:extLst>
              <a:ext uri="{FF2B5EF4-FFF2-40B4-BE49-F238E27FC236}">
                <a16:creationId xmlns:a16="http://schemas.microsoft.com/office/drawing/2014/main" id="{3790798A-6661-4A93-B036-8BDFE7CCF6D3}"/>
              </a:ext>
            </a:extLst>
          </p:cNvPr>
          <p:cNvCxnSpPr>
            <a:cxnSpLocks/>
          </p:cNvCxnSpPr>
          <p:nvPr/>
        </p:nvCxnSpPr>
        <p:spPr>
          <a:xfrm flipH="1">
            <a:off x="7243164" y="2597957"/>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3" name="Left Bracket 212">
            <a:extLst>
              <a:ext uri="{FF2B5EF4-FFF2-40B4-BE49-F238E27FC236}">
                <a16:creationId xmlns:a16="http://schemas.microsoft.com/office/drawing/2014/main" id="{0484F0EC-17B5-4852-BFA6-6E169FA95A83}"/>
              </a:ext>
            </a:extLst>
          </p:cNvPr>
          <p:cNvSpPr/>
          <p:nvPr/>
        </p:nvSpPr>
        <p:spPr>
          <a:xfrm rot="16200000">
            <a:off x="9130700" y="969577"/>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4" name="TextBox 213">
            <a:extLst>
              <a:ext uri="{FF2B5EF4-FFF2-40B4-BE49-F238E27FC236}">
                <a16:creationId xmlns:a16="http://schemas.microsoft.com/office/drawing/2014/main" id="{191D3D77-32DB-4FBE-9A54-13FA430F5248}"/>
              </a:ext>
            </a:extLst>
          </p:cNvPr>
          <p:cNvSpPr txBox="1"/>
          <p:nvPr/>
        </p:nvSpPr>
        <p:spPr>
          <a:xfrm>
            <a:off x="8236549" y="3047726"/>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215" name="Straight Connector 214">
            <a:extLst>
              <a:ext uri="{FF2B5EF4-FFF2-40B4-BE49-F238E27FC236}">
                <a16:creationId xmlns:a16="http://schemas.microsoft.com/office/drawing/2014/main" id="{8DD38F92-30F8-4F81-B980-A4AF483B4A8B}"/>
              </a:ext>
            </a:extLst>
          </p:cNvPr>
          <p:cNvCxnSpPr>
            <a:cxnSpLocks/>
          </p:cNvCxnSpPr>
          <p:nvPr/>
        </p:nvCxnSpPr>
        <p:spPr>
          <a:xfrm>
            <a:off x="9469542" y="2746346"/>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6" name="TextBox 215">
            <a:extLst>
              <a:ext uri="{FF2B5EF4-FFF2-40B4-BE49-F238E27FC236}">
                <a16:creationId xmlns:a16="http://schemas.microsoft.com/office/drawing/2014/main" id="{8B417408-208F-4382-A9F3-4F99697C9F24}"/>
              </a:ext>
            </a:extLst>
          </p:cNvPr>
          <p:cNvSpPr txBox="1"/>
          <p:nvPr/>
        </p:nvSpPr>
        <p:spPr>
          <a:xfrm>
            <a:off x="8995936" y="2300071"/>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217" name="TextBox 216">
            <a:extLst>
              <a:ext uri="{FF2B5EF4-FFF2-40B4-BE49-F238E27FC236}">
                <a16:creationId xmlns:a16="http://schemas.microsoft.com/office/drawing/2014/main" id="{017F1421-C210-493A-87DB-770DA2A80728}"/>
              </a:ext>
            </a:extLst>
          </p:cNvPr>
          <p:cNvSpPr txBox="1"/>
          <p:nvPr/>
        </p:nvSpPr>
        <p:spPr>
          <a:xfrm>
            <a:off x="11262757" y="2633548"/>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cxnSp>
        <p:nvCxnSpPr>
          <p:cNvPr id="218" name="Straight Connector 217">
            <a:extLst>
              <a:ext uri="{FF2B5EF4-FFF2-40B4-BE49-F238E27FC236}">
                <a16:creationId xmlns:a16="http://schemas.microsoft.com/office/drawing/2014/main" id="{04B87E64-4E2D-4358-82D0-654505002911}"/>
              </a:ext>
            </a:extLst>
          </p:cNvPr>
          <p:cNvCxnSpPr>
            <a:cxnSpLocks/>
          </p:cNvCxnSpPr>
          <p:nvPr/>
        </p:nvCxnSpPr>
        <p:spPr>
          <a:xfrm>
            <a:off x="5281206" y="378797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A6DAE26F-4522-49E2-BC16-25B42B89D416}"/>
              </a:ext>
            </a:extLst>
          </p:cNvPr>
          <p:cNvCxnSpPr>
            <a:cxnSpLocks/>
          </p:cNvCxnSpPr>
          <p:nvPr/>
        </p:nvCxnSpPr>
        <p:spPr>
          <a:xfrm>
            <a:off x="6852775" y="49982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03883617-B2B6-49C1-BBD6-7A6FAF7A3F44}"/>
              </a:ext>
            </a:extLst>
          </p:cNvPr>
          <p:cNvCxnSpPr>
            <a:cxnSpLocks/>
          </p:cNvCxnSpPr>
          <p:nvPr/>
        </p:nvCxnSpPr>
        <p:spPr>
          <a:xfrm>
            <a:off x="11573453" y="376838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269E6398-E357-49D5-B0C4-33C0CD307E6D}"/>
              </a:ext>
            </a:extLst>
          </p:cNvPr>
          <p:cNvCxnSpPr>
            <a:cxnSpLocks/>
          </p:cNvCxnSpPr>
          <p:nvPr/>
        </p:nvCxnSpPr>
        <p:spPr>
          <a:xfrm>
            <a:off x="10085091" y="501412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AAB96266-E3EA-4628-A124-C43DE3A8BEF2}"/>
              </a:ext>
            </a:extLst>
          </p:cNvPr>
          <p:cNvCxnSpPr>
            <a:cxnSpLocks/>
          </p:cNvCxnSpPr>
          <p:nvPr/>
        </p:nvCxnSpPr>
        <p:spPr>
          <a:xfrm flipV="1">
            <a:off x="5281208" y="412280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E0E0498D-874F-4A70-9F42-56BF877135BF}"/>
              </a:ext>
            </a:extLst>
          </p:cNvPr>
          <p:cNvCxnSpPr>
            <a:cxnSpLocks/>
          </p:cNvCxnSpPr>
          <p:nvPr/>
        </p:nvCxnSpPr>
        <p:spPr>
          <a:xfrm>
            <a:off x="5278895" y="50007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3F6230C3-B534-48A7-B220-A1365D4A35CD}"/>
              </a:ext>
            </a:extLst>
          </p:cNvPr>
          <p:cNvCxnSpPr>
            <a:cxnSpLocks/>
          </p:cNvCxnSpPr>
          <p:nvPr/>
        </p:nvCxnSpPr>
        <p:spPr>
          <a:xfrm>
            <a:off x="8236549" y="500073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8E64F92A-53C2-49CC-8773-8C73AFD7217D}"/>
              </a:ext>
            </a:extLst>
          </p:cNvPr>
          <p:cNvCxnSpPr>
            <a:cxnSpLocks/>
          </p:cNvCxnSpPr>
          <p:nvPr/>
        </p:nvCxnSpPr>
        <p:spPr>
          <a:xfrm>
            <a:off x="5278897" y="536503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Box 232">
            <a:extLst>
              <a:ext uri="{FF2B5EF4-FFF2-40B4-BE49-F238E27FC236}">
                <a16:creationId xmlns:a16="http://schemas.microsoft.com/office/drawing/2014/main" id="{7406F780-C502-47A4-A51F-BC78A8446E74}"/>
              </a:ext>
            </a:extLst>
          </p:cNvPr>
          <p:cNvSpPr txBox="1"/>
          <p:nvPr/>
        </p:nvSpPr>
        <p:spPr>
          <a:xfrm>
            <a:off x="7173019" y="5006843"/>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34" name="Straight Connector 233">
            <a:extLst>
              <a:ext uri="{FF2B5EF4-FFF2-40B4-BE49-F238E27FC236}">
                <a16:creationId xmlns:a16="http://schemas.microsoft.com/office/drawing/2014/main" id="{2F1A663C-FAB3-4652-B8F0-B8B2DCF8C569}"/>
              </a:ext>
            </a:extLst>
          </p:cNvPr>
          <p:cNvCxnSpPr>
            <a:cxnSpLocks/>
          </p:cNvCxnSpPr>
          <p:nvPr/>
        </p:nvCxnSpPr>
        <p:spPr>
          <a:xfrm>
            <a:off x="8610598" y="500684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6C9929EA-73FF-448D-BF31-A5207766E106}"/>
              </a:ext>
            </a:extLst>
          </p:cNvPr>
          <p:cNvCxnSpPr>
            <a:cxnSpLocks/>
          </p:cNvCxnSpPr>
          <p:nvPr/>
        </p:nvCxnSpPr>
        <p:spPr>
          <a:xfrm>
            <a:off x="11568252" y="500684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A0A695C6-1AD7-47A5-95E0-E120846F9C96}"/>
              </a:ext>
            </a:extLst>
          </p:cNvPr>
          <p:cNvCxnSpPr>
            <a:cxnSpLocks/>
          </p:cNvCxnSpPr>
          <p:nvPr/>
        </p:nvCxnSpPr>
        <p:spPr>
          <a:xfrm>
            <a:off x="8610600" y="537114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0246C59D-AD6E-47C3-A746-6FDD506249B8}"/>
              </a:ext>
            </a:extLst>
          </p:cNvPr>
          <p:cNvSpPr txBox="1"/>
          <p:nvPr/>
        </p:nvSpPr>
        <p:spPr>
          <a:xfrm>
            <a:off x="3858552" y="3907031"/>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6" name="Arc 5">
            <a:extLst>
              <a:ext uri="{FF2B5EF4-FFF2-40B4-BE49-F238E27FC236}">
                <a16:creationId xmlns:a16="http://schemas.microsoft.com/office/drawing/2014/main" id="{CD5BA6E7-E48F-4598-8B17-A6D54F0CEA99}"/>
              </a:ext>
            </a:extLst>
          </p:cNvPr>
          <p:cNvSpPr/>
          <p:nvPr/>
        </p:nvSpPr>
        <p:spPr>
          <a:xfrm>
            <a:off x="3309467" y="4277334"/>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0DD2375D-11E7-466B-A38F-71DCBCE9B886}"/>
              </a:ext>
            </a:extLst>
          </p:cNvPr>
          <p:cNvCxnSpPr>
            <a:stCxn id="6" idx="2"/>
          </p:cNvCxnSpPr>
          <p:nvPr/>
        </p:nvCxnSpPr>
        <p:spPr>
          <a:xfrm>
            <a:off x="5354917" y="4807199"/>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9" name="TextBox 238">
            <a:extLst>
              <a:ext uri="{FF2B5EF4-FFF2-40B4-BE49-F238E27FC236}">
                <a16:creationId xmlns:a16="http://schemas.microsoft.com/office/drawing/2014/main" id="{04A7494A-4D68-45E9-A325-E571004B39CC}"/>
              </a:ext>
            </a:extLst>
          </p:cNvPr>
          <p:cNvSpPr txBox="1"/>
          <p:nvPr/>
        </p:nvSpPr>
        <p:spPr>
          <a:xfrm>
            <a:off x="5626252" y="4998508"/>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40" name="TextBox 239">
            <a:extLst>
              <a:ext uri="{FF2B5EF4-FFF2-40B4-BE49-F238E27FC236}">
                <a16:creationId xmlns:a16="http://schemas.microsoft.com/office/drawing/2014/main" id="{0609BC3D-DED2-4701-B3D2-933CF1B8021D}"/>
              </a:ext>
            </a:extLst>
          </p:cNvPr>
          <p:cNvSpPr txBox="1"/>
          <p:nvPr/>
        </p:nvSpPr>
        <p:spPr>
          <a:xfrm>
            <a:off x="8820376" y="4971373"/>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41" name="TextBox 240">
            <a:extLst>
              <a:ext uri="{FF2B5EF4-FFF2-40B4-BE49-F238E27FC236}">
                <a16:creationId xmlns:a16="http://schemas.microsoft.com/office/drawing/2014/main" id="{61F1E0BE-8275-451A-BDDD-10365D79F195}"/>
              </a:ext>
            </a:extLst>
          </p:cNvPr>
          <p:cNvSpPr txBox="1"/>
          <p:nvPr/>
        </p:nvSpPr>
        <p:spPr>
          <a:xfrm>
            <a:off x="3952378" y="4398609"/>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51" name="TextBox 50">
            <a:extLst>
              <a:ext uri="{FF2B5EF4-FFF2-40B4-BE49-F238E27FC236}">
                <a16:creationId xmlns:a16="http://schemas.microsoft.com/office/drawing/2014/main" id="{D8A14731-FECE-45C7-B524-59017311AE50}"/>
              </a:ext>
            </a:extLst>
          </p:cNvPr>
          <p:cNvSpPr txBox="1"/>
          <p:nvPr/>
        </p:nvSpPr>
        <p:spPr>
          <a:xfrm>
            <a:off x="5670832" y="269917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sp>
        <p:nvSpPr>
          <p:cNvPr id="52" name="TextBox 51">
            <a:extLst>
              <a:ext uri="{FF2B5EF4-FFF2-40B4-BE49-F238E27FC236}">
                <a16:creationId xmlns:a16="http://schemas.microsoft.com/office/drawing/2014/main" id="{B4D072BC-C2C6-43D2-BE77-395AE86CE44F}"/>
              </a:ext>
            </a:extLst>
          </p:cNvPr>
          <p:cNvSpPr txBox="1"/>
          <p:nvPr/>
        </p:nvSpPr>
        <p:spPr>
          <a:xfrm>
            <a:off x="6030492" y="238802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53" name="TextBox 52">
            <a:extLst>
              <a:ext uri="{FF2B5EF4-FFF2-40B4-BE49-F238E27FC236}">
                <a16:creationId xmlns:a16="http://schemas.microsoft.com/office/drawing/2014/main" id="{72842247-D454-4D69-89A8-1317F8B111D3}"/>
              </a:ext>
            </a:extLst>
          </p:cNvPr>
          <p:cNvSpPr txBox="1"/>
          <p:nvPr/>
        </p:nvSpPr>
        <p:spPr>
          <a:xfrm>
            <a:off x="5178868" y="236553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71361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22</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465859" y="419100"/>
            <a:ext cx="11260282"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We're dealing with the history of failure in Millerite history. Ellen White said, “in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1856</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some of you will live through the seven last plagues, some of you will be translated to heaven without seeing death.” So, all of those people questioning what we teach about the Sunday law, saying that we're cutting up inspiration, don't cut away that quote explain it.  And you can't.   We are not removing inspiration, it's only through this message that inspiration can be understood. James White said in the harvest slavery will end at the second Advent.  But Ellen White says here 1868 Christ should have returned but it has been deferred. If this cup was to be a national Sunday law, you have to find it in that history and you can't.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22</a:t>
            </a:fld>
            <a:endParaRPr lang="en-US"/>
          </a:p>
        </p:txBody>
      </p:sp>
      <p:sp>
        <p:nvSpPr>
          <p:cNvPr id="54" name="TextBox 53">
            <a:extLst>
              <a:ext uri="{FF2B5EF4-FFF2-40B4-BE49-F238E27FC236}">
                <a16:creationId xmlns:a16="http://schemas.microsoft.com/office/drawing/2014/main" id="{3B83D71E-47E8-4FE2-B07B-68BDA6781E5B}"/>
              </a:ext>
            </a:extLst>
          </p:cNvPr>
          <p:cNvSpPr txBox="1"/>
          <p:nvPr/>
        </p:nvSpPr>
        <p:spPr>
          <a:xfrm>
            <a:off x="243631" y="3456422"/>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5" name="Straight Connector 54">
            <a:extLst>
              <a:ext uri="{FF2B5EF4-FFF2-40B4-BE49-F238E27FC236}">
                <a16:creationId xmlns:a16="http://schemas.microsoft.com/office/drawing/2014/main" id="{EA01FA0A-AEDB-41E5-A1B4-4E34199EE1A9}"/>
              </a:ext>
            </a:extLst>
          </p:cNvPr>
          <p:cNvCxnSpPr>
            <a:cxnSpLocks/>
          </p:cNvCxnSpPr>
          <p:nvPr/>
        </p:nvCxnSpPr>
        <p:spPr>
          <a:xfrm flipV="1">
            <a:off x="389533" y="4467555"/>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70F9F1F-2412-405F-853C-E12EA803C97C}"/>
              </a:ext>
            </a:extLst>
          </p:cNvPr>
          <p:cNvSpPr txBox="1"/>
          <p:nvPr/>
        </p:nvSpPr>
        <p:spPr>
          <a:xfrm>
            <a:off x="235286" y="3852448"/>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57" name="TextBox 56">
            <a:extLst>
              <a:ext uri="{FF2B5EF4-FFF2-40B4-BE49-F238E27FC236}">
                <a16:creationId xmlns:a16="http://schemas.microsoft.com/office/drawing/2014/main" id="{136F11E4-E2FB-4C00-9BE6-4C3828A0232E}"/>
              </a:ext>
            </a:extLst>
          </p:cNvPr>
          <p:cNvSpPr txBox="1"/>
          <p:nvPr/>
        </p:nvSpPr>
        <p:spPr>
          <a:xfrm>
            <a:off x="874803" y="3852510"/>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58" name="TextBox 57">
            <a:extLst>
              <a:ext uri="{FF2B5EF4-FFF2-40B4-BE49-F238E27FC236}">
                <a16:creationId xmlns:a16="http://schemas.microsoft.com/office/drawing/2014/main" id="{5D2FC18A-4306-4072-A488-E8839368274D}"/>
              </a:ext>
            </a:extLst>
          </p:cNvPr>
          <p:cNvSpPr txBox="1"/>
          <p:nvPr/>
        </p:nvSpPr>
        <p:spPr>
          <a:xfrm>
            <a:off x="4054437" y="3885948"/>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59" name="TextBox 58">
            <a:extLst>
              <a:ext uri="{FF2B5EF4-FFF2-40B4-BE49-F238E27FC236}">
                <a16:creationId xmlns:a16="http://schemas.microsoft.com/office/drawing/2014/main" id="{0C61721C-E6F0-4DD5-B645-85003F5F976F}"/>
              </a:ext>
            </a:extLst>
          </p:cNvPr>
          <p:cNvSpPr txBox="1"/>
          <p:nvPr/>
        </p:nvSpPr>
        <p:spPr>
          <a:xfrm>
            <a:off x="3422685" y="3773225"/>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60" name="TextBox 59">
            <a:extLst>
              <a:ext uri="{FF2B5EF4-FFF2-40B4-BE49-F238E27FC236}">
                <a16:creationId xmlns:a16="http://schemas.microsoft.com/office/drawing/2014/main" id="{86177595-EC71-4E85-8E3D-3DE5F0E65CD9}"/>
              </a:ext>
            </a:extLst>
          </p:cNvPr>
          <p:cNvSpPr txBox="1"/>
          <p:nvPr/>
        </p:nvSpPr>
        <p:spPr>
          <a:xfrm>
            <a:off x="2792272" y="3875212"/>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1" name="Straight Connector 60">
            <a:extLst>
              <a:ext uri="{FF2B5EF4-FFF2-40B4-BE49-F238E27FC236}">
                <a16:creationId xmlns:a16="http://schemas.microsoft.com/office/drawing/2014/main" id="{2829EC94-8F35-4B3E-A17C-FE4EF00ACD9C}"/>
              </a:ext>
            </a:extLst>
          </p:cNvPr>
          <p:cNvCxnSpPr>
            <a:cxnSpLocks/>
          </p:cNvCxnSpPr>
          <p:nvPr/>
        </p:nvCxnSpPr>
        <p:spPr>
          <a:xfrm>
            <a:off x="350881" y="5448997"/>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70E7F1-E282-4CD1-B04E-5BC878AB72CC}"/>
              </a:ext>
            </a:extLst>
          </p:cNvPr>
          <p:cNvSpPr txBox="1"/>
          <p:nvPr/>
        </p:nvSpPr>
        <p:spPr>
          <a:xfrm>
            <a:off x="216829" y="4658194"/>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63" name="TextBox 62">
            <a:extLst>
              <a:ext uri="{FF2B5EF4-FFF2-40B4-BE49-F238E27FC236}">
                <a16:creationId xmlns:a16="http://schemas.microsoft.com/office/drawing/2014/main" id="{3C3952B3-3864-4770-96B9-1DEA21E58FF7}"/>
              </a:ext>
            </a:extLst>
          </p:cNvPr>
          <p:cNvSpPr txBox="1"/>
          <p:nvPr/>
        </p:nvSpPr>
        <p:spPr>
          <a:xfrm>
            <a:off x="895416" y="465819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64" name="TextBox 63">
            <a:extLst>
              <a:ext uri="{FF2B5EF4-FFF2-40B4-BE49-F238E27FC236}">
                <a16:creationId xmlns:a16="http://schemas.microsoft.com/office/drawing/2014/main" id="{3D5AF87C-D983-42C1-907E-6942BF14EC8A}"/>
              </a:ext>
            </a:extLst>
          </p:cNvPr>
          <p:cNvSpPr txBox="1"/>
          <p:nvPr/>
        </p:nvSpPr>
        <p:spPr>
          <a:xfrm>
            <a:off x="1399780" y="4633950"/>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65" name="TextBox 64">
            <a:extLst>
              <a:ext uri="{FF2B5EF4-FFF2-40B4-BE49-F238E27FC236}">
                <a16:creationId xmlns:a16="http://schemas.microsoft.com/office/drawing/2014/main" id="{D9D23FF0-E0FA-44F5-980E-BCE5FB046599}"/>
              </a:ext>
            </a:extLst>
          </p:cNvPr>
          <p:cNvSpPr txBox="1"/>
          <p:nvPr/>
        </p:nvSpPr>
        <p:spPr>
          <a:xfrm>
            <a:off x="1972892" y="4655297"/>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66" name="Straight Connector 65">
            <a:extLst>
              <a:ext uri="{FF2B5EF4-FFF2-40B4-BE49-F238E27FC236}">
                <a16:creationId xmlns:a16="http://schemas.microsoft.com/office/drawing/2014/main" id="{EC0338B9-8604-4FC9-9C41-3952DCD4BAE2}"/>
              </a:ext>
            </a:extLst>
          </p:cNvPr>
          <p:cNvCxnSpPr>
            <a:cxnSpLocks/>
          </p:cNvCxnSpPr>
          <p:nvPr/>
        </p:nvCxnSpPr>
        <p:spPr>
          <a:xfrm flipV="1">
            <a:off x="1182190" y="6321665"/>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498F55-5893-4EF3-B294-66916E00DAD7}"/>
              </a:ext>
            </a:extLst>
          </p:cNvPr>
          <p:cNvSpPr txBox="1"/>
          <p:nvPr/>
        </p:nvSpPr>
        <p:spPr>
          <a:xfrm>
            <a:off x="2723974" y="5722328"/>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69" name="TextBox 68">
            <a:extLst>
              <a:ext uri="{FF2B5EF4-FFF2-40B4-BE49-F238E27FC236}">
                <a16:creationId xmlns:a16="http://schemas.microsoft.com/office/drawing/2014/main" id="{C1988956-09E6-4948-B16D-EF91272A5388}"/>
              </a:ext>
            </a:extLst>
          </p:cNvPr>
          <p:cNvSpPr txBox="1"/>
          <p:nvPr/>
        </p:nvSpPr>
        <p:spPr>
          <a:xfrm>
            <a:off x="3688773" y="4085523"/>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0" name="TextBox 69">
            <a:extLst>
              <a:ext uri="{FF2B5EF4-FFF2-40B4-BE49-F238E27FC236}">
                <a16:creationId xmlns:a16="http://schemas.microsoft.com/office/drawing/2014/main" id="{9E481901-8FF5-41EB-B28A-3E81004BF34C}"/>
              </a:ext>
            </a:extLst>
          </p:cNvPr>
          <p:cNvSpPr txBox="1"/>
          <p:nvPr/>
        </p:nvSpPr>
        <p:spPr>
          <a:xfrm>
            <a:off x="2742649" y="4669951"/>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71" name="TextBox 70">
            <a:extLst>
              <a:ext uri="{FF2B5EF4-FFF2-40B4-BE49-F238E27FC236}">
                <a16:creationId xmlns:a16="http://schemas.microsoft.com/office/drawing/2014/main" id="{74A275FA-19BE-44EC-828D-C72C14DBE26E}"/>
              </a:ext>
            </a:extLst>
          </p:cNvPr>
          <p:cNvSpPr txBox="1"/>
          <p:nvPr/>
        </p:nvSpPr>
        <p:spPr>
          <a:xfrm>
            <a:off x="3337512" y="5724517"/>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72" name="TextBox 71">
            <a:extLst>
              <a:ext uri="{FF2B5EF4-FFF2-40B4-BE49-F238E27FC236}">
                <a16:creationId xmlns:a16="http://schemas.microsoft.com/office/drawing/2014/main" id="{E0420534-BA63-41ED-92D9-A3CADE93111E}"/>
              </a:ext>
            </a:extLst>
          </p:cNvPr>
          <p:cNvSpPr txBox="1"/>
          <p:nvPr/>
        </p:nvSpPr>
        <p:spPr>
          <a:xfrm>
            <a:off x="2526424" y="5090436"/>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3" name="TextBox 72">
            <a:extLst>
              <a:ext uri="{FF2B5EF4-FFF2-40B4-BE49-F238E27FC236}">
                <a16:creationId xmlns:a16="http://schemas.microsoft.com/office/drawing/2014/main" id="{9D3B1761-9289-4E9B-9DF2-BA13B0E686E6}"/>
              </a:ext>
            </a:extLst>
          </p:cNvPr>
          <p:cNvSpPr txBox="1"/>
          <p:nvPr/>
        </p:nvSpPr>
        <p:spPr>
          <a:xfrm>
            <a:off x="3022603" y="6012727"/>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74" name="Picture 73">
            <a:extLst>
              <a:ext uri="{FF2B5EF4-FFF2-40B4-BE49-F238E27FC236}">
                <a16:creationId xmlns:a16="http://schemas.microsoft.com/office/drawing/2014/main" id="{3BE930A0-00D7-469C-AF6A-4411BCF21155}"/>
              </a:ext>
            </a:extLst>
          </p:cNvPr>
          <p:cNvPicPr>
            <a:picLocks noChangeAspect="1"/>
          </p:cNvPicPr>
          <p:nvPr/>
        </p:nvPicPr>
        <p:blipFill>
          <a:blip r:embed="rId2"/>
          <a:stretch>
            <a:fillRect/>
          </a:stretch>
        </p:blipFill>
        <p:spPr>
          <a:xfrm>
            <a:off x="2899382" y="3383646"/>
            <a:ext cx="269832" cy="502302"/>
          </a:xfrm>
          <a:prstGeom prst="rect">
            <a:avLst/>
          </a:prstGeom>
        </p:spPr>
      </p:pic>
      <p:cxnSp>
        <p:nvCxnSpPr>
          <p:cNvPr id="75" name="Straight Connector 74">
            <a:extLst>
              <a:ext uri="{FF2B5EF4-FFF2-40B4-BE49-F238E27FC236}">
                <a16:creationId xmlns:a16="http://schemas.microsoft.com/office/drawing/2014/main" id="{03C9F6AC-62FC-4C9D-9A13-A737060A8C9E}"/>
              </a:ext>
            </a:extLst>
          </p:cNvPr>
          <p:cNvCxnSpPr/>
          <p:nvPr/>
        </p:nvCxnSpPr>
        <p:spPr>
          <a:xfrm>
            <a:off x="365874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5086D0-956C-4158-BECE-CE0719B646DE}"/>
              </a:ext>
            </a:extLst>
          </p:cNvPr>
          <p:cNvCxnSpPr/>
          <p:nvPr/>
        </p:nvCxnSpPr>
        <p:spPr>
          <a:xfrm>
            <a:off x="2965549" y="51818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E26A19-7FDB-49E4-8B52-5789FB1DF4B2}"/>
              </a:ext>
            </a:extLst>
          </p:cNvPr>
          <p:cNvCxnSpPr/>
          <p:nvPr/>
        </p:nvCxnSpPr>
        <p:spPr>
          <a:xfrm>
            <a:off x="2967952"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48320D-44F2-41B5-9567-36AF53BEB70D}"/>
              </a:ext>
            </a:extLst>
          </p:cNvPr>
          <p:cNvCxnSpPr/>
          <p:nvPr/>
        </p:nvCxnSpPr>
        <p:spPr>
          <a:xfrm>
            <a:off x="2404504"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6BE2EB-7B7C-4B3F-9E66-1B184B168E8A}"/>
              </a:ext>
            </a:extLst>
          </p:cNvPr>
          <p:cNvCxnSpPr/>
          <p:nvPr/>
        </p:nvCxnSpPr>
        <p:spPr>
          <a:xfrm>
            <a:off x="1785526"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CB6949-8D91-449D-AA35-54933E414324}"/>
              </a:ext>
            </a:extLst>
          </p:cNvPr>
          <p:cNvCxnSpPr/>
          <p:nvPr/>
        </p:nvCxnSpPr>
        <p:spPr>
          <a:xfrm>
            <a:off x="2425326" y="6080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05282D-BBD0-494D-9B0B-D1EF61075805}"/>
              </a:ext>
            </a:extLst>
          </p:cNvPr>
          <p:cNvCxnSpPr/>
          <p:nvPr/>
        </p:nvCxnSpPr>
        <p:spPr>
          <a:xfrm>
            <a:off x="178792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1A68B-FBF8-4B79-B7AB-FF5CF3539CD6}"/>
              </a:ext>
            </a:extLst>
          </p:cNvPr>
          <p:cNvCxnSpPr/>
          <p:nvPr/>
        </p:nvCxnSpPr>
        <p:spPr>
          <a:xfrm>
            <a:off x="1194957"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B1D663-173F-43C8-BC74-00E2083B2AEB}"/>
              </a:ext>
            </a:extLst>
          </p:cNvPr>
          <p:cNvCxnSpPr/>
          <p:nvPr/>
        </p:nvCxnSpPr>
        <p:spPr>
          <a:xfrm>
            <a:off x="1175216" y="520015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BB57E7-8A6D-4A7E-816E-8EDE103A3C0D}"/>
              </a:ext>
            </a:extLst>
          </p:cNvPr>
          <p:cNvCxnSpPr/>
          <p:nvPr/>
        </p:nvCxnSpPr>
        <p:spPr>
          <a:xfrm>
            <a:off x="407285"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45458-8367-4E63-9DF0-C2E9C23CF048}"/>
              </a:ext>
            </a:extLst>
          </p:cNvPr>
          <p:cNvCxnSpPr/>
          <p:nvPr/>
        </p:nvCxnSpPr>
        <p:spPr>
          <a:xfrm>
            <a:off x="4274266" y="42074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5D3154-5FCF-4EBD-B410-6F2FE28BCAEA}"/>
              </a:ext>
            </a:extLst>
          </p:cNvPr>
          <p:cNvCxnSpPr/>
          <p:nvPr/>
        </p:nvCxnSpPr>
        <p:spPr>
          <a:xfrm>
            <a:off x="36317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9D32E3-A9F1-4889-A511-2558EA76D8F4}"/>
              </a:ext>
            </a:extLst>
          </p:cNvPr>
          <p:cNvCxnSpPr/>
          <p:nvPr/>
        </p:nvCxnSpPr>
        <p:spPr>
          <a:xfrm>
            <a:off x="29925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2DC7BE1-3592-457C-B007-C04946B2AE3A}"/>
              </a:ext>
            </a:extLst>
          </p:cNvPr>
          <p:cNvCxnSpPr/>
          <p:nvPr/>
        </p:nvCxnSpPr>
        <p:spPr>
          <a:xfrm>
            <a:off x="1157464" y="422502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A36E24C-577E-4E8F-ABA2-F9C36FE7FA70}"/>
              </a:ext>
            </a:extLst>
          </p:cNvPr>
          <p:cNvCxnSpPr/>
          <p:nvPr/>
        </p:nvCxnSpPr>
        <p:spPr>
          <a:xfrm>
            <a:off x="392997" y="421856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432762A-47A3-4D0F-B46C-376DEE52900D}"/>
              </a:ext>
            </a:extLst>
          </p:cNvPr>
          <p:cNvSpPr/>
          <p:nvPr/>
        </p:nvSpPr>
        <p:spPr>
          <a:xfrm>
            <a:off x="1700988" y="553018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BC921A9-6628-4C90-B670-BE704C5BCC0B}"/>
              </a:ext>
            </a:extLst>
          </p:cNvPr>
          <p:cNvSpPr txBox="1"/>
          <p:nvPr/>
        </p:nvSpPr>
        <p:spPr>
          <a:xfrm rot="2524414">
            <a:off x="2285032" y="6444476"/>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92" name="Rectangle 91">
            <a:extLst>
              <a:ext uri="{FF2B5EF4-FFF2-40B4-BE49-F238E27FC236}">
                <a16:creationId xmlns:a16="http://schemas.microsoft.com/office/drawing/2014/main" id="{D11F340F-7FD6-4D6A-AC7E-6F9220BE17E6}"/>
              </a:ext>
            </a:extLst>
          </p:cNvPr>
          <p:cNvSpPr/>
          <p:nvPr/>
        </p:nvSpPr>
        <p:spPr>
          <a:xfrm>
            <a:off x="3560437" y="3450357"/>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4D41EA0-4BB0-4BC1-A22B-6A32FB14D24A}"/>
              </a:ext>
            </a:extLst>
          </p:cNvPr>
          <p:cNvSpPr txBox="1"/>
          <p:nvPr/>
        </p:nvSpPr>
        <p:spPr>
          <a:xfrm>
            <a:off x="2730607" y="2807109"/>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94" name="Oval 93">
            <a:extLst>
              <a:ext uri="{FF2B5EF4-FFF2-40B4-BE49-F238E27FC236}">
                <a16:creationId xmlns:a16="http://schemas.microsoft.com/office/drawing/2014/main" id="{814D0E66-CD1B-4B9B-8D48-2561C31DE6C4}"/>
              </a:ext>
            </a:extLst>
          </p:cNvPr>
          <p:cNvSpPr/>
          <p:nvPr/>
        </p:nvSpPr>
        <p:spPr>
          <a:xfrm>
            <a:off x="2915822" y="4371721"/>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B89B9BF-4576-4701-8B51-09157EABDDC1}"/>
              </a:ext>
            </a:extLst>
          </p:cNvPr>
          <p:cNvSpPr txBox="1"/>
          <p:nvPr/>
        </p:nvSpPr>
        <p:spPr>
          <a:xfrm>
            <a:off x="3495966" y="5075071"/>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96" name="Picture 95">
            <a:extLst>
              <a:ext uri="{FF2B5EF4-FFF2-40B4-BE49-F238E27FC236}">
                <a16:creationId xmlns:a16="http://schemas.microsoft.com/office/drawing/2014/main" id="{9D9BBA7B-1DA2-4E27-926B-392826F60539}"/>
              </a:ext>
            </a:extLst>
          </p:cNvPr>
          <p:cNvPicPr>
            <a:picLocks noChangeAspect="1"/>
          </p:cNvPicPr>
          <p:nvPr/>
        </p:nvPicPr>
        <p:blipFill>
          <a:blip r:embed="rId3"/>
          <a:stretch>
            <a:fillRect/>
          </a:stretch>
        </p:blipFill>
        <p:spPr>
          <a:xfrm>
            <a:off x="4607044" y="5940465"/>
            <a:ext cx="423104" cy="425499"/>
          </a:xfrm>
          <a:prstGeom prst="rect">
            <a:avLst/>
          </a:prstGeom>
        </p:spPr>
      </p:pic>
      <p:sp>
        <p:nvSpPr>
          <p:cNvPr id="97" name="Arc 96">
            <a:extLst>
              <a:ext uri="{FF2B5EF4-FFF2-40B4-BE49-F238E27FC236}">
                <a16:creationId xmlns:a16="http://schemas.microsoft.com/office/drawing/2014/main" id="{0FB5703C-13FD-4540-A627-A66053689875}"/>
              </a:ext>
            </a:extLst>
          </p:cNvPr>
          <p:cNvSpPr/>
          <p:nvPr/>
        </p:nvSpPr>
        <p:spPr>
          <a:xfrm>
            <a:off x="2600699" y="5173707"/>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98" name="Straight Arrow Connector 97">
            <a:extLst>
              <a:ext uri="{FF2B5EF4-FFF2-40B4-BE49-F238E27FC236}">
                <a16:creationId xmlns:a16="http://schemas.microsoft.com/office/drawing/2014/main" id="{6B1BA5BD-A3BD-47C3-9759-89B0FDF0462C}"/>
              </a:ext>
            </a:extLst>
          </p:cNvPr>
          <p:cNvCxnSpPr>
            <a:cxnSpLocks/>
          </p:cNvCxnSpPr>
          <p:nvPr/>
        </p:nvCxnSpPr>
        <p:spPr>
          <a:xfrm>
            <a:off x="3608841" y="5647383"/>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5158050-638B-45FF-82BC-150B92C5D7BD}"/>
              </a:ext>
            </a:extLst>
          </p:cNvPr>
          <p:cNvSpPr txBox="1"/>
          <p:nvPr/>
        </p:nvSpPr>
        <p:spPr>
          <a:xfrm>
            <a:off x="1905948" y="6029253"/>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00" name="TextBox 99">
            <a:extLst>
              <a:ext uri="{FF2B5EF4-FFF2-40B4-BE49-F238E27FC236}">
                <a16:creationId xmlns:a16="http://schemas.microsoft.com/office/drawing/2014/main" id="{CE8A747A-9D9E-463D-9DDD-E47464948AA2}"/>
              </a:ext>
            </a:extLst>
          </p:cNvPr>
          <p:cNvSpPr txBox="1"/>
          <p:nvPr/>
        </p:nvSpPr>
        <p:spPr>
          <a:xfrm>
            <a:off x="2526424" y="6029253"/>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01" name="TextBox 100">
            <a:extLst>
              <a:ext uri="{FF2B5EF4-FFF2-40B4-BE49-F238E27FC236}">
                <a16:creationId xmlns:a16="http://schemas.microsoft.com/office/drawing/2014/main" id="{8CA6446E-8256-4987-AFAF-46A1BCBF1D26}"/>
              </a:ext>
            </a:extLst>
          </p:cNvPr>
          <p:cNvSpPr txBox="1"/>
          <p:nvPr/>
        </p:nvSpPr>
        <p:spPr>
          <a:xfrm>
            <a:off x="1154636" y="6024576"/>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102" name="TextBox 101">
            <a:extLst>
              <a:ext uri="{FF2B5EF4-FFF2-40B4-BE49-F238E27FC236}">
                <a16:creationId xmlns:a16="http://schemas.microsoft.com/office/drawing/2014/main" id="{7E470413-E22C-4527-8226-6269EDAFD654}"/>
              </a:ext>
            </a:extLst>
          </p:cNvPr>
          <p:cNvSpPr txBox="1"/>
          <p:nvPr/>
        </p:nvSpPr>
        <p:spPr>
          <a:xfrm>
            <a:off x="1781736" y="5185859"/>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sp>
        <p:nvSpPr>
          <p:cNvPr id="104" name="TextBox 103">
            <a:extLst>
              <a:ext uri="{FF2B5EF4-FFF2-40B4-BE49-F238E27FC236}">
                <a16:creationId xmlns:a16="http://schemas.microsoft.com/office/drawing/2014/main" id="{4D53865C-1FEE-4D20-BE89-E0BD6BF781CB}"/>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5" name="Straight Connector 104">
            <a:extLst>
              <a:ext uri="{FF2B5EF4-FFF2-40B4-BE49-F238E27FC236}">
                <a16:creationId xmlns:a16="http://schemas.microsoft.com/office/drawing/2014/main" id="{A1F43A18-1A91-4CB8-A1FF-D7C3762E1795}"/>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CF11362-BB13-45D2-8853-747EFFCACE2F}"/>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107" name="TextBox 106">
            <a:extLst>
              <a:ext uri="{FF2B5EF4-FFF2-40B4-BE49-F238E27FC236}">
                <a16:creationId xmlns:a16="http://schemas.microsoft.com/office/drawing/2014/main" id="{82AA819C-4FB5-4E82-B5DA-A370230E9A24}"/>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108" name="TextBox 107">
            <a:extLst>
              <a:ext uri="{FF2B5EF4-FFF2-40B4-BE49-F238E27FC236}">
                <a16:creationId xmlns:a16="http://schemas.microsoft.com/office/drawing/2014/main" id="{8365874B-DADC-4A88-BA3D-B8D6E1E2C76C}"/>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109" name="Straight Connector 108">
            <a:extLst>
              <a:ext uri="{FF2B5EF4-FFF2-40B4-BE49-F238E27FC236}">
                <a16:creationId xmlns:a16="http://schemas.microsoft.com/office/drawing/2014/main" id="{BBC26247-17F3-4825-A3C7-91D033656627}"/>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F33EDE6-5666-4840-8323-0FFECC3FF48A}"/>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11" name="TextBox 110">
            <a:extLst>
              <a:ext uri="{FF2B5EF4-FFF2-40B4-BE49-F238E27FC236}">
                <a16:creationId xmlns:a16="http://schemas.microsoft.com/office/drawing/2014/main" id="{E98DAA5D-818E-424A-BD63-910F65135625}"/>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12" name="Straight Connector 111">
            <a:extLst>
              <a:ext uri="{FF2B5EF4-FFF2-40B4-BE49-F238E27FC236}">
                <a16:creationId xmlns:a16="http://schemas.microsoft.com/office/drawing/2014/main" id="{6021C4C3-F578-4650-B2BA-170D7860BF1C}"/>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0B3E292-F565-427B-A072-0ACFC4A783ED}"/>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E119690-9EEC-4C95-8782-463121BD7F7F}"/>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16907A7-E571-4C33-9134-6C7842A4D39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51A898A-9C4E-4711-81D9-E8CEFC6CD05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4C37F1F-90F8-4FB6-82DF-C2FAA27B903F}"/>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FB897A-CE68-4DDB-9F08-369EFBE5B14E}"/>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41BFCE9-38AE-4D07-9F0C-BAAAB3CB2931}"/>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E8EA27B-C84E-4765-A2EE-AA69135EF9C0}"/>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C6C364-58D4-4C07-9C36-10D70BBA18C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168305C-6B21-4FF0-9BAC-B74E66B00820}"/>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59D06FF-5112-4A70-980F-2551F56D94E3}"/>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24" name="Straight Connector 123">
            <a:extLst>
              <a:ext uri="{FF2B5EF4-FFF2-40B4-BE49-F238E27FC236}">
                <a16:creationId xmlns:a16="http://schemas.microsoft.com/office/drawing/2014/main" id="{9C1D4AF4-908E-4A55-A52B-D030EC83F34B}"/>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DD7274-2675-4A39-B058-828173D5D11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E50D15E-8D2A-4D9F-9A18-CDBA80CBF248}"/>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342FA4-F099-46A0-8AF1-CE60FADD45A9}"/>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4C9536-AA92-4B79-9EE3-EE80F0D41AD1}"/>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DE93702-6B67-4856-B2B0-D10D632B7FEA}"/>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944925F-2022-42ED-9AF3-22747CCEB672}"/>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31" name="Straight Connector 130">
            <a:extLst>
              <a:ext uri="{FF2B5EF4-FFF2-40B4-BE49-F238E27FC236}">
                <a16:creationId xmlns:a16="http://schemas.microsoft.com/office/drawing/2014/main" id="{1318FB89-F066-4BE3-B950-6B800DA7B476}"/>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F67A592-208A-46C5-82CE-77D8453160DC}"/>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7EDAB98-9CEF-4633-BB09-33AFED216199}"/>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C5523A7-4377-427A-9699-0F354827AC54}"/>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F4F1DBE-6C2D-49C6-8ED7-53C0BCCD726E}"/>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436224-E65A-4126-9562-0F8149A9C5E2}"/>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97B9C35A-17C9-440B-A6ED-FDE850002A09}"/>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38" name="TextBox 137">
            <a:extLst>
              <a:ext uri="{FF2B5EF4-FFF2-40B4-BE49-F238E27FC236}">
                <a16:creationId xmlns:a16="http://schemas.microsoft.com/office/drawing/2014/main" id="{C170442F-2E26-458D-800B-BCF316DF4232}"/>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39" name="Straight Connector 138">
            <a:extLst>
              <a:ext uri="{FF2B5EF4-FFF2-40B4-BE49-F238E27FC236}">
                <a16:creationId xmlns:a16="http://schemas.microsoft.com/office/drawing/2014/main" id="{151D66B8-9DD5-42F3-8D46-38F0ED563406}"/>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5BCC49-B31C-419F-8A5B-D2811304896E}"/>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666A7A9-EF9E-4327-962F-13D1F17D61CA}"/>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42" name="Left Bracket 141">
            <a:extLst>
              <a:ext uri="{FF2B5EF4-FFF2-40B4-BE49-F238E27FC236}">
                <a16:creationId xmlns:a16="http://schemas.microsoft.com/office/drawing/2014/main" id="{C31058AC-87C6-4A47-8D98-4AF9567CC192}"/>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Left Bracket 142">
            <a:extLst>
              <a:ext uri="{FF2B5EF4-FFF2-40B4-BE49-F238E27FC236}">
                <a16:creationId xmlns:a16="http://schemas.microsoft.com/office/drawing/2014/main" id="{F4EF4486-E098-4423-AA01-5B14DACD6D32}"/>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a:extLst>
              <a:ext uri="{FF2B5EF4-FFF2-40B4-BE49-F238E27FC236}">
                <a16:creationId xmlns:a16="http://schemas.microsoft.com/office/drawing/2014/main" id="{6335C857-077D-4D5A-8679-ED063AF10760}"/>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5" name="Picture 144">
            <a:extLst>
              <a:ext uri="{FF2B5EF4-FFF2-40B4-BE49-F238E27FC236}">
                <a16:creationId xmlns:a16="http://schemas.microsoft.com/office/drawing/2014/main" id="{925414DA-CEEF-47A7-96A5-DB4AF2933ECD}"/>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46" name="TextBox 145">
            <a:extLst>
              <a:ext uri="{FF2B5EF4-FFF2-40B4-BE49-F238E27FC236}">
                <a16:creationId xmlns:a16="http://schemas.microsoft.com/office/drawing/2014/main" id="{2DB3B9ED-939F-482F-9EC7-251A9DA2D77C}"/>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47" name="TextBox 146">
            <a:extLst>
              <a:ext uri="{FF2B5EF4-FFF2-40B4-BE49-F238E27FC236}">
                <a16:creationId xmlns:a16="http://schemas.microsoft.com/office/drawing/2014/main" id="{DFCA2644-CDB4-4E2E-84D2-520048ED6CCC}"/>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48" name="Picture 2" descr="Stickman Walking Icons - Download Free Vector Icons | Noun Project">
            <a:extLst>
              <a:ext uri="{FF2B5EF4-FFF2-40B4-BE49-F238E27FC236}">
                <a16:creationId xmlns:a16="http://schemas.microsoft.com/office/drawing/2014/main" id="{2E1C1022-8C9C-4BA8-B83E-752C4BFAE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23DFE394-8D08-4BF5-A01E-6EF0459E9555}"/>
              </a:ext>
            </a:extLst>
          </p:cNvPr>
          <p:cNvCxnSpPr>
            <a:cxnSpLocks/>
            <a:endCxn id="108"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C63B0DD8-8613-4C81-84B9-6AC4C59A4CE3}"/>
              </a:ext>
            </a:extLst>
          </p:cNvPr>
          <p:cNvSpPr txBox="1"/>
          <p:nvPr/>
        </p:nvSpPr>
        <p:spPr>
          <a:xfrm>
            <a:off x="9744136" y="3799170"/>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51" name="TextBox 150">
            <a:extLst>
              <a:ext uri="{FF2B5EF4-FFF2-40B4-BE49-F238E27FC236}">
                <a16:creationId xmlns:a16="http://schemas.microsoft.com/office/drawing/2014/main" id="{EB0AFAC7-64B6-4599-8AAA-55AB2F63FC65}"/>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52" name="TextBox 151">
            <a:extLst>
              <a:ext uri="{FF2B5EF4-FFF2-40B4-BE49-F238E27FC236}">
                <a16:creationId xmlns:a16="http://schemas.microsoft.com/office/drawing/2014/main" id="{6FEE46BF-1254-4841-B95C-5C3363F88772}"/>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53" name="TextBox 152">
            <a:extLst>
              <a:ext uri="{FF2B5EF4-FFF2-40B4-BE49-F238E27FC236}">
                <a16:creationId xmlns:a16="http://schemas.microsoft.com/office/drawing/2014/main" id="{88DDA257-793B-48D9-A70C-58846A21264C}"/>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54" name="TextBox 153">
            <a:extLst>
              <a:ext uri="{FF2B5EF4-FFF2-40B4-BE49-F238E27FC236}">
                <a16:creationId xmlns:a16="http://schemas.microsoft.com/office/drawing/2014/main" id="{49B0BF10-5C16-4BCB-B9EB-FBD7C68DC938}"/>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55" name="TextBox 154">
            <a:extLst>
              <a:ext uri="{FF2B5EF4-FFF2-40B4-BE49-F238E27FC236}">
                <a16:creationId xmlns:a16="http://schemas.microsoft.com/office/drawing/2014/main" id="{E8C5FFB6-70CE-4418-8BEA-9FE5CEEE788B}"/>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56" name="Straight Connector 155">
            <a:extLst>
              <a:ext uri="{FF2B5EF4-FFF2-40B4-BE49-F238E27FC236}">
                <a16:creationId xmlns:a16="http://schemas.microsoft.com/office/drawing/2014/main" id="{1B9E7E48-64AF-464E-B051-14F064450C22}"/>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9B395E8-7B63-45DD-B7C9-760EFD563E6C}"/>
              </a:ext>
            </a:extLst>
          </p:cNvPr>
          <p:cNvCxnSpPr/>
          <p:nvPr/>
        </p:nvCxnSpPr>
        <p:spPr>
          <a:xfrm>
            <a:off x="4008178" y="2909289"/>
            <a:ext cx="0" cy="1082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E7341442-82D8-4492-BC14-C89815DD353E}"/>
              </a:ext>
            </a:extLst>
          </p:cNvPr>
          <p:cNvCxnSpPr/>
          <p:nvPr/>
        </p:nvCxnSpPr>
        <p:spPr>
          <a:xfrm>
            <a:off x="4623069" y="2909289"/>
            <a:ext cx="0" cy="1082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B6BAFFF6-961B-4A7C-B9DD-041873C457AE}"/>
              </a:ext>
            </a:extLst>
          </p:cNvPr>
          <p:cNvSpPr txBox="1"/>
          <p:nvPr/>
        </p:nvSpPr>
        <p:spPr>
          <a:xfrm>
            <a:off x="3125679" y="2501675"/>
            <a:ext cx="568632" cy="276999"/>
          </a:xfrm>
          <a:prstGeom prst="rect">
            <a:avLst/>
          </a:prstGeom>
          <a:noFill/>
        </p:spPr>
        <p:txBody>
          <a:bodyPr wrap="square" rtlCol="0">
            <a:spAutoFit/>
          </a:bodyPr>
          <a:lstStyle/>
          <a:p>
            <a:r>
              <a:rPr lang="en-US" sz="1200" dirty="0">
                <a:latin typeface="Arial Narrow" panose="020B0606020202030204" pitchFamily="34" charset="0"/>
              </a:rPr>
              <a:t>1856</a:t>
            </a:r>
          </a:p>
        </p:txBody>
      </p:sp>
      <p:sp>
        <p:nvSpPr>
          <p:cNvPr id="162" name="TextBox 161">
            <a:extLst>
              <a:ext uri="{FF2B5EF4-FFF2-40B4-BE49-F238E27FC236}">
                <a16:creationId xmlns:a16="http://schemas.microsoft.com/office/drawing/2014/main" id="{4804EE1B-4C92-4EAA-A3A8-692630C4E3F4}"/>
              </a:ext>
            </a:extLst>
          </p:cNvPr>
          <p:cNvSpPr txBox="1"/>
          <p:nvPr/>
        </p:nvSpPr>
        <p:spPr>
          <a:xfrm>
            <a:off x="4409962" y="2589737"/>
            <a:ext cx="568632" cy="276999"/>
          </a:xfrm>
          <a:prstGeom prst="rect">
            <a:avLst/>
          </a:prstGeom>
          <a:noFill/>
        </p:spPr>
        <p:txBody>
          <a:bodyPr wrap="square" rtlCol="0">
            <a:spAutoFit/>
          </a:bodyPr>
          <a:lstStyle/>
          <a:p>
            <a:r>
              <a:rPr lang="en-US" sz="1200" dirty="0">
                <a:latin typeface="Arial Narrow" panose="020B0606020202030204" pitchFamily="34" charset="0"/>
              </a:rPr>
              <a:t>1868</a:t>
            </a:r>
          </a:p>
        </p:txBody>
      </p:sp>
      <p:cxnSp>
        <p:nvCxnSpPr>
          <p:cNvPr id="9" name="Straight Arrow Connector 8">
            <a:extLst>
              <a:ext uri="{FF2B5EF4-FFF2-40B4-BE49-F238E27FC236}">
                <a16:creationId xmlns:a16="http://schemas.microsoft.com/office/drawing/2014/main" id="{B858D8F8-BABF-4CA3-B4EE-6EF5D3356312}"/>
              </a:ext>
            </a:extLst>
          </p:cNvPr>
          <p:cNvCxnSpPr>
            <a:cxnSpLocks/>
          </p:cNvCxnSpPr>
          <p:nvPr/>
        </p:nvCxnSpPr>
        <p:spPr>
          <a:xfrm>
            <a:off x="3344701" y="2752403"/>
            <a:ext cx="0" cy="15930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ECA22121-C0BE-419D-B6C3-FBC6DF251112}"/>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168" name="Straight Arrow Connector 167">
            <a:extLst>
              <a:ext uri="{FF2B5EF4-FFF2-40B4-BE49-F238E27FC236}">
                <a16:creationId xmlns:a16="http://schemas.microsoft.com/office/drawing/2014/main" id="{95DB8830-F60E-4337-9D00-1D156BD29DA9}"/>
              </a:ext>
            </a:extLst>
          </p:cNvPr>
          <p:cNvCxnSpPr>
            <a:cxnSpLocks/>
            <a:stCxn id="167"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360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23</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552977" y="163567"/>
            <a:ext cx="11260282" cy="244810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There were states Sunday laws for the last 400 to 500 years, for them only a couple hundred but from the beginning. In this history they've already had state Sunday laws and that was taught last year. People are compiling that to bring the Sabbath Sunday issue into this history. In the chapter, ‘The Time of Trouble’ of ‘Spiritual Gifts’ she says we'll be persecuted for Sabbath keeping. They did have trouble because it's a Civil War and there's a draft.  When there is a history of failure, it fails internally and externally. There is no National Sunday law in 1888, both movements in opposition to each other fail.  Ellen White does expect a Sabbath Sunday persecution in the time of trouble and just as she says Christ will come back in your lifetime, she says there will be a death decree in here. Neither statements end up developing. These statements do not weaken the integrity of our message, in fact without our message many of these statements weaken people's faith in the work of Ellen White.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23</a:t>
            </a:fld>
            <a:endParaRPr lang="en-US"/>
          </a:p>
        </p:txBody>
      </p:sp>
      <p:sp>
        <p:nvSpPr>
          <p:cNvPr id="54" name="TextBox 53">
            <a:extLst>
              <a:ext uri="{FF2B5EF4-FFF2-40B4-BE49-F238E27FC236}">
                <a16:creationId xmlns:a16="http://schemas.microsoft.com/office/drawing/2014/main" id="{3B83D71E-47E8-4FE2-B07B-68BDA6781E5B}"/>
              </a:ext>
            </a:extLst>
          </p:cNvPr>
          <p:cNvSpPr txBox="1"/>
          <p:nvPr/>
        </p:nvSpPr>
        <p:spPr>
          <a:xfrm>
            <a:off x="243631" y="3456422"/>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5" name="Straight Connector 54">
            <a:extLst>
              <a:ext uri="{FF2B5EF4-FFF2-40B4-BE49-F238E27FC236}">
                <a16:creationId xmlns:a16="http://schemas.microsoft.com/office/drawing/2014/main" id="{EA01FA0A-AEDB-41E5-A1B4-4E34199EE1A9}"/>
              </a:ext>
            </a:extLst>
          </p:cNvPr>
          <p:cNvCxnSpPr>
            <a:cxnSpLocks/>
          </p:cNvCxnSpPr>
          <p:nvPr/>
        </p:nvCxnSpPr>
        <p:spPr>
          <a:xfrm flipV="1">
            <a:off x="389533" y="4467555"/>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70F9F1F-2412-405F-853C-E12EA803C97C}"/>
              </a:ext>
            </a:extLst>
          </p:cNvPr>
          <p:cNvSpPr txBox="1"/>
          <p:nvPr/>
        </p:nvSpPr>
        <p:spPr>
          <a:xfrm>
            <a:off x="235286" y="3852448"/>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57" name="TextBox 56">
            <a:extLst>
              <a:ext uri="{FF2B5EF4-FFF2-40B4-BE49-F238E27FC236}">
                <a16:creationId xmlns:a16="http://schemas.microsoft.com/office/drawing/2014/main" id="{136F11E4-E2FB-4C00-9BE6-4C3828A0232E}"/>
              </a:ext>
            </a:extLst>
          </p:cNvPr>
          <p:cNvSpPr txBox="1"/>
          <p:nvPr/>
        </p:nvSpPr>
        <p:spPr>
          <a:xfrm>
            <a:off x="874803" y="3852510"/>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58" name="TextBox 57">
            <a:extLst>
              <a:ext uri="{FF2B5EF4-FFF2-40B4-BE49-F238E27FC236}">
                <a16:creationId xmlns:a16="http://schemas.microsoft.com/office/drawing/2014/main" id="{5D2FC18A-4306-4072-A488-E8839368274D}"/>
              </a:ext>
            </a:extLst>
          </p:cNvPr>
          <p:cNvSpPr txBox="1"/>
          <p:nvPr/>
        </p:nvSpPr>
        <p:spPr>
          <a:xfrm>
            <a:off x="4054437" y="3885948"/>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59" name="TextBox 58">
            <a:extLst>
              <a:ext uri="{FF2B5EF4-FFF2-40B4-BE49-F238E27FC236}">
                <a16:creationId xmlns:a16="http://schemas.microsoft.com/office/drawing/2014/main" id="{0C61721C-E6F0-4DD5-B645-85003F5F976F}"/>
              </a:ext>
            </a:extLst>
          </p:cNvPr>
          <p:cNvSpPr txBox="1"/>
          <p:nvPr/>
        </p:nvSpPr>
        <p:spPr>
          <a:xfrm>
            <a:off x="3422685" y="3773225"/>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60" name="TextBox 59">
            <a:extLst>
              <a:ext uri="{FF2B5EF4-FFF2-40B4-BE49-F238E27FC236}">
                <a16:creationId xmlns:a16="http://schemas.microsoft.com/office/drawing/2014/main" id="{86177595-EC71-4E85-8E3D-3DE5F0E65CD9}"/>
              </a:ext>
            </a:extLst>
          </p:cNvPr>
          <p:cNvSpPr txBox="1"/>
          <p:nvPr/>
        </p:nvSpPr>
        <p:spPr>
          <a:xfrm>
            <a:off x="2792272" y="3875212"/>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1" name="Straight Connector 60">
            <a:extLst>
              <a:ext uri="{FF2B5EF4-FFF2-40B4-BE49-F238E27FC236}">
                <a16:creationId xmlns:a16="http://schemas.microsoft.com/office/drawing/2014/main" id="{2829EC94-8F35-4B3E-A17C-FE4EF00ACD9C}"/>
              </a:ext>
            </a:extLst>
          </p:cNvPr>
          <p:cNvCxnSpPr>
            <a:cxnSpLocks/>
          </p:cNvCxnSpPr>
          <p:nvPr/>
        </p:nvCxnSpPr>
        <p:spPr>
          <a:xfrm>
            <a:off x="350881" y="5448997"/>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70E7F1-E282-4CD1-B04E-5BC878AB72CC}"/>
              </a:ext>
            </a:extLst>
          </p:cNvPr>
          <p:cNvSpPr txBox="1"/>
          <p:nvPr/>
        </p:nvSpPr>
        <p:spPr>
          <a:xfrm>
            <a:off x="216829" y="4658194"/>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63" name="TextBox 62">
            <a:extLst>
              <a:ext uri="{FF2B5EF4-FFF2-40B4-BE49-F238E27FC236}">
                <a16:creationId xmlns:a16="http://schemas.microsoft.com/office/drawing/2014/main" id="{3C3952B3-3864-4770-96B9-1DEA21E58FF7}"/>
              </a:ext>
            </a:extLst>
          </p:cNvPr>
          <p:cNvSpPr txBox="1"/>
          <p:nvPr/>
        </p:nvSpPr>
        <p:spPr>
          <a:xfrm>
            <a:off x="895416" y="465819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64" name="TextBox 63">
            <a:extLst>
              <a:ext uri="{FF2B5EF4-FFF2-40B4-BE49-F238E27FC236}">
                <a16:creationId xmlns:a16="http://schemas.microsoft.com/office/drawing/2014/main" id="{3D5AF87C-D983-42C1-907E-6942BF14EC8A}"/>
              </a:ext>
            </a:extLst>
          </p:cNvPr>
          <p:cNvSpPr txBox="1"/>
          <p:nvPr/>
        </p:nvSpPr>
        <p:spPr>
          <a:xfrm>
            <a:off x="1399780" y="4633950"/>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65" name="TextBox 64">
            <a:extLst>
              <a:ext uri="{FF2B5EF4-FFF2-40B4-BE49-F238E27FC236}">
                <a16:creationId xmlns:a16="http://schemas.microsoft.com/office/drawing/2014/main" id="{D9D23FF0-E0FA-44F5-980E-BCE5FB046599}"/>
              </a:ext>
            </a:extLst>
          </p:cNvPr>
          <p:cNvSpPr txBox="1"/>
          <p:nvPr/>
        </p:nvSpPr>
        <p:spPr>
          <a:xfrm>
            <a:off x="1972892" y="4655297"/>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66" name="Straight Connector 65">
            <a:extLst>
              <a:ext uri="{FF2B5EF4-FFF2-40B4-BE49-F238E27FC236}">
                <a16:creationId xmlns:a16="http://schemas.microsoft.com/office/drawing/2014/main" id="{EC0338B9-8604-4FC9-9C41-3952DCD4BAE2}"/>
              </a:ext>
            </a:extLst>
          </p:cNvPr>
          <p:cNvCxnSpPr>
            <a:cxnSpLocks/>
          </p:cNvCxnSpPr>
          <p:nvPr/>
        </p:nvCxnSpPr>
        <p:spPr>
          <a:xfrm flipV="1">
            <a:off x="1182190" y="6321665"/>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498F55-5893-4EF3-B294-66916E00DAD7}"/>
              </a:ext>
            </a:extLst>
          </p:cNvPr>
          <p:cNvSpPr txBox="1"/>
          <p:nvPr/>
        </p:nvSpPr>
        <p:spPr>
          <a:xfrm>
            <a:off x="2723974" y="5722328"/>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69" name="TextBox 68">
            <a:extLst>
              <a:ext uri="{FF2B5EF4-FFF2-40B4-BE49-F238E27FC236}">
                <a16:creationId xmlns:a16="http://schemas.microsoft.com/office/drawing/2014/main" id="{C1988956-09E6-4948-B16D-EF91272A5388}"/>
              </a:ext>
            </a:extLst>
          </p:cNvPr>
          <p:cNvSpPr txBox="1"/>
          <p:nvPr/>
        </p:nvSpPr>
        <p:spPr>
          <a:xfrm>
            <a:off x="3688773" y="4085523"/>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0" name="TextBox 69">
            <a:extLst>
              <a:ext uri="{FF2B5EF4-FFF2-40B4-BE49-F238E27FC236}">
                <a16:creationId xmlns:a16="http://schemas.microsoft.com/office/drawing/2014/main" id="{9E481901-8FF5-41EB-B28A-3E81004BF34C}"/>
              </a:ext>
            </a:extLst>
          </p:cNvPr>
          <p:cNvSpPr txBox="1"/>
          <p:nvPr/>
        </p:nvSpPr>
        <p:spPr>
          <a:xfrm>
            <a:off x="2742649" y="4669951"/>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71" name="TextBox 70">
            <a:extLst>
              <a:ext uri="{FF2B5EF4-FFF2-40B4-BE49-F238E27FC236}">
                <a16:creationId xmlns:a16="http://schemas.microsoft.com/office/drawing/2014/main" id="{74A275FA-19BE-44EC-828D-C72C14DBE26E}"/>
              </a:ext>
            </a:extLst>
          </p:cNvPr>
          <p:cNvSpPr txBox="1"/>
          <p:nvPr/>
        </p:nvSpPr>
        <p:spPr>
          <a:xfrm>
            <a:off x="3337512" y="5724517"/>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72" name="TextBox 71">
            <a:extLst>
              <a:ext uri="{FF2B5EF4-FFF2-40B4-BE49-F238E27FC236}">
                <a16:creationId xmlns:a16="http://schemas.microsoft.com/office/drawing/2014/main" id="{E0420534-BA63-41ED-92D9-A3CADE93111E}"/>
              </a:ext>
            </a:extLst>
          </p:cNvPr>
          <p:cNvSpPr txBox="1"/>
          <p:nvPr/>
        </p:nvSpPr>
        <p:spPr>
          <a:xfrm>
            <a:off x="2526424" y="5090436"/>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3" name="TextBox 72">
            <a:extLst>
              <a:ext uri="{FF2B5EF4-FFF2-40B4-BE49-F238E27FC236}">
                <a16:creationId xmlns:a16="http://schemas.microsoft.com/office/drawing/2014/main" id="{9D3B1761-9289-4E9B-9DF2-BA13B0E686E6}"/>
              </a:ext>
            </a:extLst>
          </p:cNvPr>
          <p:cNvSpPr txBox="1"/>
          <p:nvPr/>
        </p:nvSpPr>
        <p:spPr>
          <a:xfrm>
            <a:off x="3022603" y="6012727"/>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74" name="Picture 73">
            <a:extLst>
              <a:ext uri="{FF2B5EF4-FFF2-40B4-BE49-F238E27FC236}">
                <a16:creationId xmlns:a16="http://schemas.microsoft.com/office/drawing/2014/main" id="{3BE930A0-00D7-469C-AF6A-4411BCF21155}"/>
              </a:ext>
            </a:extLst>
          </p:cNvPr>
          <p:cNvPicPr>
            <a:picLocks noChangeAspect="1"/>
          </p:cNvPicPr>
          <p:nvPr/>
        </p:nvPicPr>
        <p:blipFill>
          <a:blip r:embed="rId2"/>
          <a:stretch>
            <a:fillRect/>
          </a:stretch>
        </p:blipFill>
        <p:spPr>
          <a:xfrm>
            <a:off x="2899382" y="3383646"/>
            <a:ext cx="269832" cy="502302"/>
          </a:xfrm>
          <a:prstGeom prst="rect">
            <a:avLst/>
          </a:prstGeom>
        </p:spPr>
      </p:pic>
      <p:cxnSp>
        <p:nvCxnSpPr>
          <p:cNvPr id="75" name="Straight Connector 74">
            <a:extLst>
              <a:ext uri="{FF2B5EF4-FFF2-40B4-BE49-F238E27FC236}">
                <a16:creationId xmlns:a16="http://schemas.microsoft.com/office/drawing/2014/main" id="{03C9F6AC-62FC-4C9D-9A13-A737060A8C9E}"/>
              </a:ext>
            </a:extLst>
          </p:cNvPr>
          <p:cNvCxnSpPr/>
          <p:nvPr/>
        </p:nvCxnSpPr>
        <p:spPr>
          <a:xfrm>
            <a:off x="365874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5086D0-956C-4158-BECE-CE0719B646DE}"/>
              </a:ext>
            </a:extLst>
          </p:cNvPr>
          <p:cNvCxnSpPr/>
          <p:nvPr/>
        </p:nvCxnSpPr>
        <p:spPr>
          <a:xfrm>
            <a:off x="2965549" y="51818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E26A19-7FDB-49E4-8B52-5789FB1DF4B2}"/>
              </a:ext>
            </a:extLst>
          </p:cNvPr>
          <p:cNvCxnSpPr/>
          <p:nvPr/>
        </p:nvCxnSpPr>
        <p:spPr>
          <a:xfrm>
            <a:off x="2967952"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48320D-44F2-41B5-9567-36AF53BEB70D}"/>
              </a:ext>
            </a:extLst>
          </p:cNvPr>
          <p:cNvCxnSpPr/>
          <p:nvPr/>
        </p:nvCxnSpPr>
        <p:spPr>
          <a:xfrm>
            <a:off x="2404504"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6BE2EB-7B7C-4B3F-9E66-1B184B168E8A}"/>
              </a:ext>
            </a:extLst>
          </p:cNvPr>
          <p:cNvCxnSpPr/>
          <p:nvPr/>
        </p:nvCxnSpPr>
        <p:spPr>
          <a:xfrm>
            <a:off x="1785526"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CB6949-8D91-449D-AA35-54933E414324}"/>
              </a:ext>
            </a:extLst>
          </p:cNvPr>
          <p:cNvCxnSpPr/>
          <p:nvPr/>
        </p:nvCxnSpPr>
        <p:spPr>
          <a:xfrm>
            <a:off x="2425326" y="6080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05282D-BBD0-494D-9B0B-D1EF61075805}"/>
              </a:ext>
            </a:extLst>
          </p:cNvPr>
          <p:cNvCxnSpPr/>
          <p:nvPr/>
        </p:nvCxnSpPr>
        <p:spPr>
          <a:xfrm>
            <a:off x="178792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1A68B-FBF8-4B79-B7AB-FF5CF3539CD6}"/>
              </a:ext>
            </a:extLst>
          </p:cNvPr>
          <p:cNvCxnSpPr/>
          <p:nvPr/>
        </p:nvCxnSpPr>
        <p:spPr>
          <a:xfrm>
            <a:off x="1194957"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B1D663-173F-43C8-BC74-00E2083B2AEB}"/>
              </a:ext>
            </a:extLst>
          </p:cNvPr>
          <p:cNvCxnSpPr/>
          <p:nvPr/>
        </p:nvCxnSpPr>
        <p:spPr>
          <a:xfrm>
            <a:off x="1175216" y="520015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BB57E7-8A6D-4A7E-816E-8EDE103A3C0D}"/>
              </a:ext>
            </a:extLst>
          </p:cNvPr>
          <p:cNvCxnSpPr/>
          <p:nvPr/>
        </p:nvCxnSpPr>
        <p:spPr>
          <a:xfrm>
            <a:off x="407285"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45458-8367-4E63-9DF0-C2E9C23CF048}"/>
              </a:ext>
            </a:extLst>
          </p:cNvPr>
          <p:cNvCxnSpPr/>
          <p:nvPr/>
        </p:nvCxnSpPr>
        <p:spPr>
          <a:xfrm>
            <a:off x="4274266" y="42074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5D3154-5FCF-4EBD-B410-6F2FE28BCAEA}"/>
              </a:ext>
            </a:extLst>
          </p:cNvPr>
          <p:cNvCxnSpPr/>
          <p:nvPr/>
        </p:nvCxnSpPr>
        <p:spPr>
          <a:xfrm>
            <a:off x="36317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9D32E3-A9F1-4889-A511-2558EA76D8F4}"/>
              </a:ext>
            </a:extLst>
          </p:cNvPr>
          <p:cNvCxnSpPr/>
          <p:nvPr/>
        </p:nvCxnSpPr>
        <p:spPr>
          <a:xfrm>
            <a:off x="29925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2DC7BE1-3592-457C-B007-C04946B2AE3A}"/>
              </a:ext>
            </a:extLst>
          </p:cNvPr>
          <p:cNvCxnSpPr/>
          <p:nvPr/>
        </p:nvCxnSpPr>
        <p:spPr>
          <a:xfrm>
            <a:off x="1157464" y="422502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A36E24C-577E-4E8F-ABA2-F9C36FE7FA70}"/>
              </a:ext>
            </a:extLst>
          </p:cNvPr>
          <p:cNvCxnSpPr/>
          <p:nvPr/>
        </p:nvCxnSpPr>
        <p:spPr>
          <a:xfrm>
            <a:off x="392997" y="421856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432762A-47A3-4D0F-B46C-376DEE52900D}"/>
              </a:ext>
            </a:extLst>
          </p:cNvPr>
          <p:cNvSpPr/>
          <p:nvPr/>
        </p:nvSpPr>
        <p:spPr>
          <a:xfrm>
            <a:off x="1700988" y="553018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BC921A9-6628-4C90-B670-BE704C5BCC0B}"/>
              </a:ext>
            </a:extLst>
          </p:cNvPr>
          <p:cNvSpPr txBox="1"/>
          <p:nvPr/>
        </p:nvSpPr>
        <p:spPr>
          <a:xfrm rot="2524414">
            <a:off x="2285032" y="6444476"/>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92" name="Rectangle 91">
            <a:extLst>
              <a:ext uri="{FF2B5EF4-FFF2-40B4-BE49-F238E27FC236}">
                <a16:creationId xmlns:a16="http://schemas.microsoft.com/office/drawing/2014/main" id="{D11F340F-7FD6-4D6A-AC7E-6F9220BE17E6}"/>
              </a:ext>
            </a:extLst>
          </p:cNvPr>
          <p:cNvSpPr/>
          <p:nvPr/>
        </p:nvSpPr>
        <p:spPr>
          <a:xfrm>
            <a:off x="3560437" y="3450357"/>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4D41EA0-4BB0-4BC1-A22B-6A32FB14D24A}"/>
              </a:ext>
            </a:extLst>
          </p:cNvPr>
          <p:cNvSpPr txBox="1"/>
          <p:nvPr/>
        </p:nvSpPr>
        <p:spPr>
          <a:xfrm>
            <a:off x="2730607" y="2807109"/>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94" name="Oval 93">
            <a:extLst>
              <a:ext uri="{FF2B5EF4-FFF2-40B4-BE49-F238E27FC236}">
                <a16:creationId xmlns:a16="http://schemas.microsoft.com/office/drawing/2014/main" id="{814D0E66-CD1B-4B9B-8D48-2561C31DE6C4}"/>
              </a:ext>
            </a:extLst>
          </p:cNvPr>
          <p:cNvSpPr/>
          <p:nvPr/>
        </p:nvSpPr>
        <p:spPr>
          <a:xfrm>
            <a:off x="2915822" y="4371721"/>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B89B9BF-4576-4701-8B51-09157EABDDC1}"/>
              </a:ext>
            </a:extLst>
          </p:cNvPr>
          <p:cNvSpPr txBox="1"/>
          <p:nvPr/>
        </p:nvSpPr>
        <p:spPr>
          <a:xfrm>
            <a:off x="3495966" y="5075071"/>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96" name="Picture 95">
            <a:extLst>
              <a:ext uri="{FF2B5EF4-FFF2-40B4-BE49-F238E27FC236}">
                <a16:creationId xmlns:a16="http://schemas.microsoft.com/office/drawing/2014/main" id="{9D9BBA7B-1DA2-4E27-926B-392826F60539}"/>
              </a:ext>
            </a:extLst>
          </p:cNvPr>
          <p:cNvPicPr>
            <a:picLocks noChangeAspect="1"/>
          </p:cNvPicPr>
          <p:nvPr/>
        </p:nvPicPr>
        <p:blipFill>
          <a:blip r:embed="rId3"/>
          <a:stretch>
            <a:fillRect/>
          </a:stretch>
        </p:blipFill>
        <p:spPr>
          <a:xfrm>
            <a:off x="4607044" y="5940465"/>
            <a:ext cx="423104" cy="425499"/>
          </a:xfrm>
          <a:prstGeom prst="rect">
            <a:avLst/>
          </a:prstGeom>
        </p:spPr>
      </p:pic>
      <p:sp>
        <p:nvSpPr>
          <p:cNvPr id="97" name="Arc 96">
            <a:extLst>
              <a:ext uri="{FF2B5EF4-FFF2-40B4-BE49-F238E27FC236}">
                <a16:creationId xmlns:a16="http://schemas.microsoft.com/office/drawing/2014/main" id="{0FB5703C-13FD-4540-A627-A66053689875}"/>
              </a:ext>
            </a:extLst>
          </p:cNvPr>
          <p:cNvSpPr/>
          <p:nvPr/>
        </p:nvSpPr>
        <p:spPr>
          <a:xfrm>
            <a:off x="2600699" y="5173707"/>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98" name="Straight Arrow Connector 97">
            <a:extLst>
              <a:ext uri="{FF2B5EF4-FFF2-40B4-BE49-F238E27FC236}">
                <a16:creationId xmlns:a16="http://schemas.microsoft.com/office/drawing/2014/main" id="{6B1BA5BD-A3BD-47C3-9759-89B0FDF0462C}"/>
              </a:ext>
            </a:extLst>
          </p:cNvPr>
          <p:cNvCxnSpPr>
            <a:cxnSpLocks/>
          </p:cNvCxnSpPr>
          <p:nvPr/>
        </p:nvCxnSpPr>
        <p:spPr>
          <a:xfrm>
            <a:off x="3608841" y="5647383"/>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5158050-638B-45FF-82BC-150B92C5D7BD}"/>
              </a:ext>
            </a:extLst>
          </p:cNvPr>
          <p:cNvSpPr txBox="1"/>
          <p:nvPr/>
        </p:nvSpPr>
        <p:spPr>
          <a:xfrm>
            <a:off x="1905948" y="6029253"/>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00" name="TextBox 99">
            <a:extLst>
              <a:ext uri="{FF2B5EF4-FFF2-40B4-BE49-F238E27FC236}">
                <a16:creationId xmlns:a16="http://schemas.microsoft.com/office/drawing/2014/main" id="{CE8A747A-9D9E-463D-9DDD-E47464948AA2}"/>
              </a:ext>
            </a:extLst>
          </p:cNvPr>
          <p:cNvSpPr txBox="1"/>
          <p:nvPr/>
        </p:nvSpPr>
        <p:spPr>
          <a:xfrm>
            <a:off x="2526424" y="6029253"/>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01" name="TextBox 100">
            <a:extLst>
              <a:ext uri="{FF2B5EF4-FFF2-40B4-BE49-F238E27FC236}">
                <a16:creationId xmlns:a16="http://schemas.microsoft.com/office/drawing/2014/main" id="{8CA6446E-8256-4987-AFAF-46A1BCBF1D26}"/>
              </a:ext>
            </a:extLst>
          </p:cNvPr>
          <p:cNvSpPr txBox="1"/>
          <p:nvPr/>
        </p:nvSpPr>
        <p:spPr>
          <a:xfrm>
            <a:off x="1154636" y="6024576"/>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102" name="TextBox 101">
            <a:extLst>
              <a:ext uri="{FF2B5EF4-FFF2-40B4-BE49-F238E27FC236}">
                <a16:creationId xmlns:a16="http://schemas.microsoft.com/office/drawing/2014/main" id="{7E470413-E22C-4527-8226-6269EDAFD654}"/>
              </a:ext>
            </a:extLst>
          </p:cNvPr>
          <p:cNvSpPr txBox="1"/>
          <p:nvPr/>
        </p:nvSpPr>
        <p:spPr>
          <a:xfrm>
            <a:off x="1781736" y="5185859"/>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sp>
        <p:nvSpPr>
          <p:cNvPr id="104" name="TextBox 103">
            <a:extLst>
              <a:ext uri="{FF2B5EF4-FFF2-40B4-BE49-F238E27FC236}">
                <a16:creationId xmlns:a16="http://schemas.microsoft.com/office/drawing/2014/main" id="{4D53865C-1FEE-4D20-BE89-E0BD6BF781CB}"/>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5" name="Straight Connector 104">
            <a:extLst>
              <a:ext uri="{FF2B5EF4-FFF2-40B4-BE49-F238E27FC236}">
                <a16:creationId xmlns:a16="http://schemas.microsoft.com/office/drawing/2014/main" id="{A1F43A18-1A91-4CB8-A1FF-D7C3762E1795}"/>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CF11362-BB13-45D2-8853-747EFFCACE2F}"/>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107" name="TextBox 106">
            <a:extLst>
              <a:ext uri="{FF2B5EF4-FFF2-40B4-BE49-F238E27FC236}">
                <a16:creationId xmlns:a16="http://schemas.microsoft.com/office/drawing/2014/main" id="{82AA819C-4FB5-4E82-B5DA-A370230E9A24}"/>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108" name="TextBox 107">
            <a:extLst>
              <a:ext uri="{FF2B5EF4-FFF2-40B4-BE49-F238E27FC236}">
                <a16:creationId xmlns:a16="http://schemas.microsoft.com/office/drawing/2014/main" id="{8365874B-DADC-4A88-BA3D-B8D6E1E2C76C}"/>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109" name="Straight Connector 108">
            <a:extLst>
              <a:ext uri="{FF2B5EF4-FFF2-40B4-BE49-F238E27FC236}">
                <a16:creationId xmlns:a16="http://schemas.microsoft.com/office/drawing/2014/main" id="{BBC26247-17F3-4825-A3C7-91D033656627}"/>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F33EDE6-5666-4840-8323-0FFECC3FF48A}"/>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11" name="TextBox 110">
            <a:extLst>
              <a:ext uri="{FF2B5EF4-FFF2-40B4-BE49-F238E27FC236}">
                <a16:creationId xmlns:a16="http://schemas.microsoft.com/office/drawing/2014/main" id="{E98DAA5D-818E-424A-BD63-910F65135625}"/>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12" name="Straight Connector 111">
            <a:extLst>
              <a:ext uri="{FF2B5EF4-FFF2-40B4-BE49-F238E27FC236}">
                <a16:creationId xmlns:a16="http://schemas.microsoft.com/office/drawing/2014/main" id="{6021C4C3-F578-4650-B2BA-170D7860BF1C}"/>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0B3E292-F565-427B-A072-0ACFC4A783ED}"/>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E119690-9EEC-4C95-8782-463121BD7F7F}"/>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16907A7-E571-4C33-9134-6C7842A4D39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51A898A-9C4E-4711-81D9-E8CEFC6CD05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4C37F1F-90F8-4FB6-82DF-C2FAA27B903F}"/>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FB897A-CE68-4DDB-9F08-369EFBE5B14E}"/>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41BFCE9-38AE-4D07-9F0C-BAAAB3CB2931}"/>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E8EA27B-C84E-4765-A2EE-AA69135EF9C0}"/>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C6C364-58D4-4C07-9C36-10D70BBA18C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168305C-6B21-4FF0-9BAC-B74E66B00820}"/>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59D06FF-5112-4A70-980F-2551F56D94E3}"/>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24" name="Straight Connector 123">
            <a:extLst>
              <a:ext uri="{FF2B5EF4-FFF2-40B4-BE49-F238E27FC236}">
                <a16:creationId xmlns:a16="http://schemas.microsoft.com/office/drawing/2014/main" id="{9C1D4AF4-908E-4A55-A52B-D030EC83F34B}"/>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DD7274-2675-4A39-B058-828173D5D11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E50D15E-8D2A-4D9F-9A18-CDBA80CBF248}"/>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342FA4-F099-46A0-8AF1-CE60FADD45A9}"/>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4C9536-AA92-4B79-9EE3-EE80F0D41AD1}"/>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DE93702-6B67-4856-B2B0-D10D632B7FEA}"/>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944925F-2022-42ED-9AF3-22747CCEB672}"/>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31" name="Straight Connector 130">
            <a:extLst>
              <a:ext uri="{FF2B5EF4-FFF2-40B4-BE49-F238E27FC236}">
                <a16:creationId xmlns:a16="http://schemas.microsoft.com/office/drawing/2014/main" id="{1318FB89-F066-4BE3-B950-6B800DA7B476}"/>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F67A592-208A-46C5-82CE-77D8453160DC}"/>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7EDAB98-9CEF-4633-BB09-33AFED216199}"/>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C5523A7-4377-427A-9699-0F354827AC54}"/>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F4F1DBE-6C2D-49C6-8ED7-53C0BCCD726E}"/>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436224-E65A-4126-9562-0F8149A9C5E2}"/>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97B9C35A-17C9-440B-A6ED-FDE850002A09}"/>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38" name="TextBox 137">
            <a:extLst>
              <a:ext uri="{FF2B5EF4-FFF2-40B4-BE49-F238E27FC236}">
                <a16:creationId xmlns:a16="http://schemas.microsoft.com/office/drawing/2014/main" id="{C170442F-2E26-458D-800B-BCF316DF4232}"/>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39" name="Straight Connector 138">
            <a:extLst>
              <a:ext uri="{FF2B5EF4-FFF2-40B4-BE49-F238E27FC236}">
                <a16:creationId xmlns:a16="http://schemas.microsoft.com/office/drawing/2014/main" id="{151D66B8-9DD5-42F3-8D46-38F0ED563406}"/>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5BCC49-B31C-419F-8A5B-D2811304896E}"/>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666A7A9-EF9E-4327-962F-13D1F17D61CA}"/>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42" name="Left Bracket 141">
            <a:extLst>
              <a:ext uri="{FF2B5EF4-FFF2-40B4-BE49-F238E27FC236}">
                <a16:creationId xmlns:a16="http://schemas.microsoft.com/office/drawing/2014/main" id="{C31058AC-87C6-4A47-8D98-4AF9567CC192}"/>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Left Bracket 142">
            <a:extLst>
              <a:ext uri="{FF2B5EF4-FFF2-40B4-BE49-F238E27FC236}">
                <a16:creationId xmlns:a16="http://schemas.microsoft.com/office/drawing/2014/main" id="{F4EF4486-E098-4423-AA01-5B14DACD6D32}"/>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a:extLst>
              <a:ext uri="{FF2B5EF4-FFF2-40B4-BE49-F238E27FC236}">
                <a16:creationId xmlns:a16="http://schemas.microsoft.com/office/drawing/2014/main" id="{6335C857-077D-4D5A-8679-ED063AF10760}"/>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5" name="Picture 144">
            <a:extLst>
              <a:ext uri="{FF2B5EF4-FFF2-40B4-BE49-F238E27FC236}">
                <a16:creationId xmlns:a16="http://schemas.microsoft.com/office/drawing/2014/main" id="{925414DA-CEEF-47A7-96A5-DB4AF2933ECD}"/>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46" name="TextBox 145">
            <a:extLst>
              <a:ext uri="{FF2B5EF4-FFF2-40B4-BE49-F238E27FC236}">
                <a16:creationId xmlns:a16="http://schemas.microsoft.com/office/drawing/2014/main" id="{2DB3B9ED-939F-482F-9EC7-251A9DA2D77C}"/>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47" name="TextBox 146">
            <a:extLst>
              <a:ext uri="{FF2B5EF4-FFF2-40B4-BE49-F238E27FC236}">
                <a16:creationId xmlns:a16="http://schemas.microsoft.com/office/drawing/2014/main" id="{DFCA2644-CDB4-4E2E-84D2-520048ED6CCC}"/>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48" name="Picture 2" descr="Stickman Walking Icons - Download Free Vector Icons | Noun Project">
            <a:extLst>
              <a:ext uri="{FF2B5EF4-FFF2-40B4-BE49-F238E27FC236}">
                <a16:creationId xmlns:a16="http://schemas.microsoft.com/office/drawing/2014/main" id="{2E1C1022-8C9C-4BA8-B83E-752C4BFAE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23DFE394-8D08-4BF5-A01E-6EF0459E9555}"/>
              </a:ext>
            </a:extLst>
          </p:cNvPr>
          <p:cNvCxnSpPr>
            <a:cxnSpLocks/>
            <a:endCxn id="108"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C63B0DD8-8613-4C81-84B9-6AC4C59A4CE3}"/>
              </a:ext>
            </a:extLst>
          </p:cNvPr>
          <p:cNvSpPr txBox="1"/>
          <p:nvPr/>
        </p:nvSpPr>
        <p:spPr>
          <a:xfrm>
            <a:off x="9744136" y="3775413"/>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51" name="TextBox 150">
            <a:extLst>
              <a:ext uri="{FF2B5EF4-FFF2-40B4-BE49-F238E27FC236}">
                <a16:creationId xmlns:a16="http://schemas.microsoft.com/office/drawing/2014/main" id="{EB0AFAC7-64B6-4599-8AAA-55AB2F63FC65}"/>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52" name="TextBox 151">
            <a:extLst>
              <a:ext uri="{FF2B5EF4-FFF2-40B4-BE49-F238E27FC236}">
                <a16:creationId xmlns:a16="http://schemas.microsoft.com/office/drawing/2014/main" id="{6FEE46BF-1254-4841-B95C-5C3363F88772}"/>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53" name="TextBox 152">
            <a:extLst>
              <a:ext uri="{FF2B5EF4-FFF2-40B4-BE49-F238E27FC236}">
                <a16:creationId xmlns:a16="http://schemas.microsoft.com/office/drawing/2014/main" id="{88DDA257-793B-48D9-A70C-58846A21264C}"/>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54" name="TextBox 153">
            <a:extLst>
              <a:ext uri="{FF2B5EF4-FFF2-40B4-BE49-F238E27FC236}">
                <a16:creationId xmlns:a16="http://schemas.microsoft.com/office/drawing/2014/main" id="{49B0BF10-5C16-4BCB-B9EB-FBD7C68DC938}"/>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55" name="TextBox 154">
            <a:extLst>
              <a:ext uri="{FF2B5EF4-FFF2-40B4-BE49-F238E27FC236}">
                <a16:creationId xmlns:a16="http://schemas.microsoft.com/office/drawing/2014/main" id="{E8C5FFB6-70CE-4418-8BEA-9FE5CEEE788B}"/>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56" name="Straight Connector 155">
            <a:extLst>
              <a:ext uri="{FF2B5EF4-FFF2-40B4-BE49-F238E27FC236}">
                <a16:creationId xmlns:a16="http://schemas.microsoft.com/office/drawing/2014/main" id="{1B9E7E48-64AF-464E-B051-14F064450C22}"/>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FCBB2BBD-BD27-4017-B543-9B1AC18CF355}"/>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161" name="Straight Arrow Connector 160">
            <a:extLst>
              <a:ext uri="{FF2B5EF4-FFF2-40B4-BE49-F238E27FC236}">
                <a16:creationId xmlns:a16="http://schemas.microsoft.com/office/drawing/2014/main" id="{A286AE16-99D3-425E-B1B8-001C354BF08C}"/>
              </a:ext>
            </a:extLst>
          </p:cNvPr>
          <p:cNvCxnSpPr>
            <a:cxnSpLocks/>
            <a:stCxn id="157"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86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24</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465859" y="278281"/>
            <a:ext cx="11260282" cy="2450030"/>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In 1900 she says Christ should have returned.  In this history she says the movements now in progress for Sunday law, those movements now in progress would lead to the National Sunday law.  Bible Echo February 1, 1887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if the movements now in progress in America to secure for the institutions and usages of the church the support of the state Protestants are following in the steps of papist.”</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was 133 years ago.  Those movements then in progress have long gone extinct.  Even the people compiling her writings recognize that and they say there will be a Sunday law in the future under a new movement.  But that is not what she says, she says the movements in process in 1887, those movements are extinct M, a Cold War, and those movements do not exist now.</a:t>
            </a:r>
          </a:p>
          <a:p>
            <a:pPr marL="0" marR="0">
              <a:lnSpc>
                <a:spcPct val="107000"/>
              </a:lnSpc>
              <a:spcBef>
                <a:spcPts val="0"/>
              </a:spcBef>
              <a:spcAft>
                <a:spcPts val="0"/>
              </a:spcAft>
            </a:pPr>
            <a:endParaRPr lang="en-US" sz="1600"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Is Ellen White a liar? Or a false prophet? Or do we cut out parts of her writings? No, we treat them with respect and look at the incredible framework God has left us to learn from.  In removing the rubbish we sweep away no truth.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24</a:t>
            </a:fld>
            <a:endParaRPr lang="en-US"/>
          </a:p>
        </p:txBody>
      </p:sp>
      <p:sp>
        <p:nvSpPr>
          <p:cNvPr id="54" name="TextBox 53">
            <a:extLst>
              <a:ext uri="{FF2B5EF4-FFF2-40B4-BE49-F238E27FC236}">
                <a16:creationId xmlns:a16="http://schemas.microsoft.com/office/drawing/2014/main" id="{3B83D71E-47E8-4FE2-B07B-68BDA6781E5B}"/>
              </a:ext>
            </a:extLst>
          </p:cNvPr>
          <p:cNvSpPr txBox="1"/>
          <p:nvPr/>
        </p:nvSpPr>
        <p:spPr>
          <a:xfrm>
            <a:off x="243631" y="3456422"/>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55" name="Straight Connector 54">
            <a:extLst>
              <a:ext uri="{FF2B5EF4-FFF2-40B4-BE49-F238E27FC236}">
                <a16:creationId xmlns:a16="http://schemas.microsoft.com/office/drawing/2014/main" id="{EA01FA0A-AEDB-41E5-A1B4-4E34199EE1A9}"/>
              </a:ext>
            </a:extLst>
          </p:cNvPr>
          <p:cNvCxnSpPr>
            <a:cxnSpLocks/>
          </p:cNvCxnSpPr>
          <p:nvPr/>
        </p:nvCxnSpPr>
        <p:spPr>
          <a:xfrm flipV="1">
            <a:off x="389533" y="4467555"/>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70F9F1F-2412-405F-853C-E12EA803C97C}"/>
              </a:ext>
            </a:extLst>
          </p:cNvPr>
          <p:cNvSpPr txBox="1"/>
          <p:nvPr/>
        </p:nvSpPr>
        <p:spPr>
          <a:xfrm>
            <a:off x="235286" y="3852448"/>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57" name="TextBox 56">
            <a:extLst>
              <a:ext uri="{FF2B5EF4-FFF2-40B4-BE49-F238E27FC236}">
                <a16:creationId xmlns:a16="http://schemas.microsoft.com/office/drawing/2014/main" id="{136F11E4-E2FB-4C00-9BE6-4C3828A0232E}"/>
              </a:ext>
            </a:extLst>
          </p:cNvPr>
          <p:cNvSpPr txBox="1"/>
          <p:nvPr/>
        </p:nvSpPr>
        <p:spPr>
          <a:xfrm>
            <a:off x="874803" y="3852510"/>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58" name="TextBox 57">
            <a:extLst>
              <a:ext uri="{FF2B5EF4-FFF2-40B4-BE49-F238E27FC236}">
                <a16:creationId xmlns:a16="http://schemas.microsoft.com/office/drawing/2014/main" id="{5D2FC18A-4306-4072-A488-E8839368274D}"/>
              </a:ext>
            </a:extLst>
          </p:cNvPr>
          <p:cNvSpPr txBox="1"/>
          <p:nvPr/>
        </p:nvSpPr>
        <p:spPr>
          <a:xfrm>
            <a:off x="4054437" y="3885948"/>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59" name="TextBox 58">
            <a:extLst>
              <a:ext uri="{FF2B5EF4-FFF2-40B4-BE49-F238E27FC236}">
                <a16:creationId xmlns:a16="http://schemas.microsoft.com/office/drawing/2014/main" id="{0C61721C-E6F0-4DD5-B645-85003F5F976F}"/>
              </a:ext>
            </a:extLst>
          </p:cNvPr>
          <p:cNvSpPr txBox="1"/>
          <p:nvPr/>
        </p:nvSpPr>
        <p:spPr>
          <a:xfrm>
            <a:off x="3422685" y="3773225"/>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60" name="TextBox 59">
            <a:extLst>
              <a:ext uri="{FF2B5EF4-FFF2-40B4-BE49-F238E27FC236}">
                <a16:creationId xmlns:a16="http://schemas.microsoft.com/office/drawing/2014/main" id="{86177595-EC71-4E85-8E3D-3DE5F0E65CD9}"/>
              </a:ext>
            </a:extLst>
          </p:cNvPr>
          <p:cNvSpPr txBox="1"/>
          <p:nvPr/>
        </p:nvSpPr>
        <p:spPr>
          <a:xfrm>
            <a:off x="2792272" y="3875212"/>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61" name="Straight Connector 60">
            <a:extLst>
              <a:ext uri="{FF2B5EF4-FFF2-40B4-BE49-F238E27FC236}">
                <a16:creationId xmlns:a16="http://schemas.microsoft.com/office/drawing/2014/main" id="{2829EC94-8F35-4B3E-A17C-FE4EF00ACD9C}"/>
              </a:ext>
            </a:extLst>
          </p:cNvPr>
          <p:cNvCxnSpPr>
            <a:cxnSpLocks/>
          </p:cNvCxnSpPr>
          <p:nvPr/>
        </p:nvCxnSpPr>
        <p:spPr>
          <a:xfrm>
            <a:off x="350881" y="5448997"/>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770E7F1-E282-4CD1-B04E-5BC878AB72CC}"/>
              </a:ext>
            </a:extLst>
          </p:cNvPr>
          <p:cNvSpPr txBox="1"/>
          <p:nvPr/>
        </p:nvSpPr>
        <p:spPr>
          <a:xfrm>
            <a:off x="216829" y="4658194"/>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63" name="TextBox 62">
            <a:extLst>
              <a:ext uri="{FF2B5EF4-FFF2-40B4-BE49-F238E27FC236}">
                <a16:creationId xmlns:a16="http://schemas.microsoft.com/office/drawing/2014/main" id="{3C3952B3-3864-4770-96B9-1DEA21E58FF7}"/>
              </a:ext>
            </a:extLst>
          </p:cNvPr>
          <p:cNvSpPr txBox="1"/>
          <p:nvPr/>
        </p:nvSpPr>
        <p:spPr>
          <a:xfrm>
            <a:off x="895416" y="4658195"/>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64" name="TextBox 63">
            <a:extLst>
              <a:ext uri="{FF2B5EF4-FFF2-40B4-BE49-F238E27FC236}">
                <a16:creationId xmlns:a16="http://schemas.microsoft.com/office/drawing/2014/main" id="{3D5AF87C-D983-42C1-907E-6942BF14EC8A}"/>
              </a:ext>
            </a:extLst>
          </p:cNvPr>
          <p:cNvSpPr txBox="1"/>
          <p:nvPr/>
        </p:nvSpPr>
        <p:spPr>
          <a:xfrm>
            <a:off x="1399780" y="4633950"/>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65" name="TextBox 64">
            <a:extLst>
              <a:ext uri="{FF2B5EF4-FFF2-40B4-BE49-F238E27FC236}">
                <a16:creationId xmlns:a16="http://schemas.microsoft.com/office/drawing/2014/main" id="{D9D23FF0-E0FA-44F5-980E-BCE5FB046599}"/>
              </a:ext>
            </a:extLst>
          </p:cNvPr>
          <p:cNvSpPr txBox="1"/>
          <p:nvPr/>
        </p:nvSpPr>
        <p:spPr>
          <a:xfrm>
            <a:off x="1972892" y="4655297"/>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66" name="Straight Connector 65">
            <a:extLst>
              <a:ext uri="{FF2B5EF4-FFF2-40B4-BE49-F238E27FC236}">
                <a16:creationId xmlns:a16="http://schemas.microsoft.com/office/drawing/2014/main" id="{EC0338B9-8604-4FC9-9C41-3952DCD4BAE2}"/>
              </a:ext>
            </a:extLst>
          </p:cNvPr>
          <p:cNvCxnSpPr>
            <a:cxnSpLocks/>
          </p:cNvCxnSpPr>
          <p:nvPr/>
        </p:nvCxnSpPr>
        <p:spPr>
          <a:xfrm flipV="1">
            <a:off x="1182190" y="6321665"/>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C0498F55-5893-4EF3-B294-66916E00DAD7}"/>
              </a:ext>
            </a:extLst>
          </p:cNvPr>
          <p:cNvSpPr txBox="1"/>
          <p:nvPr/>
        </p:nvSpPr>
        <p:spPr>
          <a:xfrm>
            <a:off x="2723974" y="5722328"/>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69" name="TextBox 68">
            <a:extLst>
              <a:ext uri="{FF2B5EF4-FFF2-40B4-BE49-F238E27FC236}">
                <a16:creationId xmlns:a16="http://schemas.microsoft.com/office/drawing/2014/main" id="{C1988956-09E6-4948-B16D-EF91272A5388}"/>
              </a:ext>
            </a:extLst>
          </p:cNvPr>
          <p:cNvSpPr txBox="1"/>
          <p:nvPr/>
        </p:nvSpPr>
        <p:spPr>
          <a:xfrm>
            <a:off x="3688773" y="4085523"/>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0" name="TextBox 69">
            <a:extLst>
              <a:ext uri="{FF2B5EF4-FFF2-40B4-BE49-F238E27FC236}">
                <a16:creationId xmlns:a16="http://schemas.microsoft.com/office/drawing/2014/main" id="{9E481901-8FF5-41EB-B28A-3E81004BF34C}"/>
              </a:ext>
            </a:extLst>
          </p:cNvPr>
          <p:cNvSpPr txBox="1"/>
          <p:nvPr/>
        </p:nvSpPr>
        <p:spPr>
          <a:xfrm>
            <a:off x="2742649" y="4669951"/>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71" name="TextBox 70">
            <a:extLst>
              <a:ext uri="{FF2B5EF4-FFF2-40B4-BE49-F238E27FC236}">
                <a16:creationId xmlns:a16="http://schemas.microsoft.com/office/drawing/2014/main" id="{74A275FA-19BE-44EC-828D-C72C14DBE26E}"/>
              </a:ext>
            </a:extLst>
          </p:cNvPr>
          <p:cNvSpPr txBox="1"/>
          <p:nvPr/>
        </p:nvSpPr>
        <p:spPr>
          <a:xfrm>
            <a:off x="3337512" y="5724517"/>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72" name="TextBox 71">
            <a:extLst>
              <a:ext uri="{FF2B5EF4-FFF2-40B4-BE49-F238E27FC236}">
                <a16:creationId xmlns:a16="http://schemas.microsoft.com/office/drawing/2014/main" id="{E0420534-BA63-41ED-92D9-A3CADE93111E}"/>
              </a:ext>
            </a:extLst>
          </p:cNvPr>
          <p:cNvSpPr txBox="1"/>
          <p:nvPr/>
        </p:nvSpPr>
        <p:spPr>
          <a:xfrm>
            <a:off x="2526424" y="5090436"/>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73" name="TextBox 72">
            <a:extLst>
              <a:ext uri="{FF2B5EF4-FFF2-40B4-BE49-F238E27FC236}">
                <a16:creationId xmlns:a16="http://schemas.microsoft.com/office/drawing/2014/main" id="{9D3B1761-9289-4E9B-9DF2-BA13B0E686E6}"/>
              </a:ext>
            </a:extLst>
          </p:cNvPr>
          <p:cNvSpPr txBox="1"/>
          <p:nvPr/>
        </p:nvSpPr>
        <p:spPr>
          <a:xfrm>
            <a:off x="3022603" y="6012727"/>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pic>
        <p:nvPicPr>
          <p:cNvPr id="74" name="Picture 73">
            <a:extLst>
              <a:ext uri="{FF2B5EF4-FFF2-40B4-BE49-F238E27FC236}">
                <a16:creationId xmlns:a16="http://schemas.microsoft.com/office/drawing/2014/main" id="{3BE930A0-00D7-469C-AF6A-4411BCF21155}"/>
              </a:ext>
            </a:extLst>
          </p:cNvPr>
          <p:cNvPicPr>
            <a:picLocks noChangeAspect="1"/>
          </p:cNvPicPr>
          <p:nvPr/>
        </p:nvPicPr>
        <p:blipFill>
          <a:blip r:embed="rId2"/>
          <a:stretch>
            <a:fillRect/>
          </a:stretch>
        </p:blipFill>
        <p:spPr>
          <a:xfrm>
            <a:off x="2899382" y="3383646"/>
            <a:ext cx="269832" cy="502302"/>
          </a:xfrm>
          <a:prstGeom prst="rect">
            <a:avLst/>
          </a:prstGeom>
        </p:spPr>
      </p:pic>
      <p:cxnSp>
        <p:nvCxnSpPr>
          <p:cNvPr id="75" name="Straight Connector 74">
            <a:extLst>
              <a:ext uri="{FF2B5EF4-FFF2-40B4-BE49-F238E27FC236}">
                <a16:creationId xmlns:a16="http://schemas.microsoft.com/office/drawing/2014/main" id="{03C9F6AC-62FC-4C9D-9A13-A737060A8C9E}"/>
              </a:ext>
            </a:extLst>
          </p:cNvPr>
          <p:cNvCxnSpPr/>
          <p:nvPr/>
        </p:nvCxnSpPr>
        <p:spPr>
          <a:xfrm>
            <a:off x="365874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5086D0-956C-4158-BECE-CE0719B646DE}"/>
              </a:ext>
            </a:extLst>
          </p:cNvPr>
          <p:cNvCxnSpPr/>
          <p:nvPr/>
        </p:nvCxnSpPr>
        <p:spPr>
          <a:xfrm>
            <a:off x="2965549" y="51818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9E26A19-7FDB-49E4-8B52-5789FB1DF4B2}"/>
              </a:ext>
            </a:extLst>
          </p:cNvPr>
          <p:cNvCxnSpPr/>
          <p:nvPr/>
        </p:nvCxnSpPr>
        <p:spPr>
          <a:xfrm>
            <a:off x="2967952"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748320D-44F2-41B5-9567-36AF53BEB70D}"/>
              </a:ext>
            </a:extLst>
          </p:cNvPr>
          <p:cNvCxnSpPr/>
          <p:nvPr/>
        </p:nvCxnSpPr>
        <p:spPr>
          <a:xfrm>
            <a:off x="2404504"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6BE2EB-7B7C-4B3F-9E66-1B184B168E8A}"/>
              </a:ext>
            </a:extLst>
          </p:cNvPr>
          <p:cNvCxnSpPr/>
          <p:nvPr/>
        </p:nvCxnSpPr>
        <p:spPr>
          <a:xfrm>
            <a:off x="1785526"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9CB6949-8D91-449D-AA35-54933E414324}"/>
              </a:ext>
            </a:extLst>
          </p:cNvPr>
          <p:cNvCxnSpPr/>
          <p:nvPr/>
        </p:nvCxnSpPr>
        <p:spPr>
          <a:xfrm>
            <a:off x="2425326" y="6080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C05282D-BBD0-494D-9B0B-D1EF61075805}"/>
              </a:ext>
            </a:extLst>
          </p:cNvPr>
          <p:cNvCxnSpPr/>
          <p:nvPr/>
        </p:nvCxnSpPr>
        <p:spPr>
          <a:xfrm>
            <a:off x="1787929"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C91A68B-FBF8-4B79-B7AB-FF5CF3539CD6}"/>
              </a:ext>
            </a:extLst>
          </p:cNvPr>
          <p:cNvCxnSpPr/>
          <p:nvPr/>
        </p:nvCxnSpPr>
        <p:spPr>
          <a:xfrm>
            <a:off x="1194957" y="60580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B1D663-173F-43C8-BC74-00E2083B2AEB}"/>
              </a:ext>
            </a:extLst>
          </p:cNvPr>
          <p:cNvCxnSpPr/>
          <p:nvPr/>
        </p:nvCxnSpPr>
        <p:spPr>
          <a:xfrm>
            <a:off x="1175216" y="520015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3BB57E7-8A6D-4A7E-816E-8EDE103A3C0D}"/>
              </a:ext>
            </a:extLst>
          </p:cNvPr>
          <p:cNvCxnSpPr/>
          <p:nvPr/>
        </p:nvCxnSpPr>
        <p:spPr>
          <a:xfrm>
            <a:off x="407285" y="518544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45458-8367-4E63-9DF0-C2E9C23CF048}"/>
              </a:ext>
            </a:extLst>
          </p:cNvPr>
          <p:cNvCxnSpPr/>
          <p:nvPr/>
        </p:nvCxnSpPr>
        <p:spPr>
          <a:xfrm>
            <a:off x="4274266" y="42074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B5D3154-5FCF-4EBD-B410-6F2FE28BCAEA}"/>
              </a:ext>
            </a:extLst>
          </p:cNvPr>
          <p:cNvCxnSpPr/>
          <p:nvPr/>
        </p:nvCxnSpPr>
        <p:spPr>
          <a:xfrm>
            <a:off x="36317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C9D32E3-A9F1-4889-A511-2558EA76D8F4}"/>
              </a:ext>
            </a:extLst>
          </p:cNvPr>
          <p:cNvCxnSpPr/>
          <p:nvPr/>
        </p:nvCxnSpPr>
        <p:spPr>
          <a:xfrm>
            <a:off x="2992564" y="42142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2DC7BE1-3592-457C-B007-C04946B2AE3A}"/>
              </a:ext>
            </a:extLst>
          </p:cNvPr>
          <p:cNvCxnSpPr/>
          <p:nvPr/>
        </p:nvCxnSpPr>
        <p:spPr>
          <a:xfrm>
            <a:off x="1157464" y="422502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A36E24C-577E-4E8F-ABA2-F9C36FE7FA70}"/>
              </a:ext>
            </a:extLst>
          </p:cNvPr>
          <p:cNvCxnSpPr/>
          <p:nvPr/>
        </p:nvCxnSpPr>
        <p:spPr>
          <a:xfrm>
            <a:off x="392997" y="421856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B432762A-47A3-4D0F-B46C-376DEE52900D}"/>
              </a:ext>
            </a:extLst>
          </p:cNvPr>
          <p:cNvSpPr/>
          <p:nvPr/>
        </p:nvSpPr>
        <p:spPr>
          <a:xfrm>
            <a:off x="1700988" y="5530186"/>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BC921A9-6628-4C90-B670-BE704C5BCC0B}"/>
              </a:ext>
            </a:extLst>
          </p:cNvPr>
          <p:cNvSpPr txBox="1"/>
          <p:nvPr/>
        </p:nvSpPr>
        <p:spPr>
          <a:xfrm rot="2524414">
            <a:off x="2285032" y="6444476"/>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92" name="Rectangle 91">
            <a:extLst>
              <a:ext uri="{FF2B5EF4-FFF2-40B4-BE49-F238E27FC236}">
                <a16:creationId xmlns:a16="http://schemas.microsoft.com/office/drawing/2014/main" id="{D11F340F-7FD6-4D6A-AC7E-6F9220BE17E6}"/>
              </a:ext>
            </a:extLst>
          </p:cNvPr>
          <p:cNvSpPr/>
          <p:nvPr/>
        </p:nvSpPr>
        <p:spPr>
          <a:xfrm>
            <a:off x="3560437" y="3450357"/>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4D41EA0-4BB0-4BC1-A22B-6A32FB14D24A}"/>
              </a:ext>
            </a:extLst>
          </p:cNvPr>
          <p:cNvSpPr txBox="1"/>
          <p:nvPr/>
        </p:nvSpPr>
        <p:spPr>
          <a:xfrm>
            <a:off x="2730607" y="2807109"/>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94" name="Oval 93">
            <a:extLst>
              <a:ext uri="{FF2B5EF4-FFF2-40B4-BE49-F238E27FC236}">
                <a16:creationId xmlns:a16="http://schemas.microsoft.com/office/drawing/2014/main" id="{814D0E66-CD1B-4B9B-8D48-2561C31DE6C4}"/>
              </a:ext>
            </a:extLst>
          </p:cNvPr>
          <p:cNvSpPr/>
          <p:nvPr/>
        </p:nvSpPr>
        <p:spPr>
          <a:xfrm>
            <a:off x="2915822" y="4371721"/>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B89B9BF-4576-4701-8B51-09157EABDDC1}"/>
              </a:ext>
            </a:extLst>
          </p:cNvPr>
          <p:cNvSpPr txBox="1"/>
          <p:nvPr/>
        </p:nvSpPr>
        <p:spPr>
          <a:xfrm>
            <a:off x="3495966" y="5075071"/>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96" name="Picture 95">
            <a:extLst>
              <a:ext uri="{FF2B5EF4-FFF2-40B4-BE49-F238E27FC236}">
                <a16:creationId xmlns:a16="http://schemas.microsoft.com/office/drawing/2014/main" id="{9D9BBA7B-1DA2-4E27-926B-392826F60539}"/>
              </a:ext>
            </a:extLst>
          </p:cNvPr>
          <p:cNvPicPr>
            <a:picLocks noChangeAspect="1"/>
          </p:cNvPicPr>
          <p:nvPr/>
        </p:nvPicPr>
        <p:blipFill>
          <a:blip r:embed="rId3"/>
          <a:stretch>
            <a:fillRect/>
          </a:stretch>
        </p:blipFill>
        <p:spPr>
          <a:xfrm>
            <a:off x="4607044" y="5940465"/>
            <a:ext cx="423104" cy="425499"/>
          </a:xfrm>
          <a:prstGeom prst="rect">
            <a:avLst/>
          </a:prstGeom>
        </p:spPr>
      </p:pic>
      <p:sp>
        <p:nvSpPr>
          <p:cNvPr id="97" name="Arc 96">
            <a:extLst>
              <a:ext uri="{FF2B5EF4-FFF2-40B4-BE49-F238E27FC236}">
                <a16:creationId xmlns:a16="http://schemas.microsoft.com/office/drawing/2014/main" id="{0FB5703C-13FD-4540-A627-A66053689875}"/>
              </a:ext>
            </a:extLst>
          </p:cNvPr>
          <p:cNvSpPr/>
          <p:nvPr/>
        </p:nvSpPr>
        <p:spPr>
          <a:xfrm>
            <a:off x="2600699" y="5173707"/>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98" name="Straight Arrow Connector 97">
            <a:extLst>
              <a:ext uri="{FF2B5EF4-FFF2-40B4-BE49-F238E27FC236}">
                <a16:creationId xmlns:a16="http://schemas.microsoft.com/office/drawing/2014/main" id="{6B1BA5BD-A3BD-47C3-9759-89B0FDF0462C}"/>
              </a:ext>
            </a:extLst>
          </p:cNvPr>
          <p:cNvCxnSpPr>
            <a:cxnSpLocks/>
          </p:cNvCxnSpPr>
          <p:nvPr/>
        </p:nvCxnSpPr>
        <p:spPr>
          <a:xfrm>
            <a:off x="3608841" y="5647383"/>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B5158050-638B-45FF-82BC-150B92C5D7BD}"/>
              </a:ext>
            </a:extLst>
          </p:cNvPr>
          <p:cNvSpPr txBox="1"/>
          <p:nvPr/>
        </p:nvSpPr>
        <p:spPr>
          <a:xfrm>
            <a:off x="1905948" y="6029253"/>
            <a:ext cx="418277" cy="307777"/>
          </a:xfrm>
          <a:prstGeom prst="rect">
            <a:avLst/>
          </a:prstGeom>
          <a:noFill/>
        </p:spPr>
        <p:txBody>
          <a:bodyPr wrap="square" rtlCol="0">
            <a:spAutoFit/>
          </a:bodyPr>
          <a:lstStyle/>
          <a:p>
            <a:pPr algn="ctr"/>
            <a:r>
              <a:rPr lang="en-US" sz="1400" dirty="0">
                <a:latin typeface="Arial Narrow" panose="020B0606020202030204" pitchFamily="34" charset="0"/>
              </a:rPr>
              <a:t>ER</a:t>
            </a:r>
          </a:p>
        </p:txBody>
      </p:sp>
      <p:sp>
        <p:nvSpPr>
          <p:cNvPr id="100" name="TextBox 99">
            <a:extLst>
              <a:ext uri="{FF2B5EF4-FFF2-40B4-BE49-F238E27FC236}">
                <a16:creationId xmlns:a16="http://schemas.microsoft.com/office/drawing/2014/main" id="{CE8A747A-9D9E-463D-9DDD-E47464948AA2}"/>
              </a:ext>
            </a:extLst>
          </p:cNvPr>
          <p:cNvSpPr txBox="1"/>
          <p:nvPr/>
        </p:nvSpPr>
        <p:spPr>
          <a:xfrm>
            <a:off x="2526424" y="6029253"/>
            <a:ext cx="372958" cy="307777"/>
          </a:xfrm>
          <a:prstGeom prst="rect">
            <a:avLst/>
          </a:prstGeom>
          <a:noFill/>
        </p:spPr>
        <p:txBody>
          <a:bodyPr wrap="square" rtlCol="0">
            <a:spAutoFit/>
          </a:bodyPr>
          <a:lstStyle/>
          <a:p>
            <a:pPr algn="ctr"/>
            <a:r>
              <a:rPr lang="en-US" sz="1400" dirty="0">
                <a:latin typeface="Arial Narrow" panose="020B0606020202030204" pitchFamily="34" charset="0"/>
              </a:rPr>
              <a:t>LR</a:t>
            </a:r>
          </a:p>
        </p:txBody>
      </p:sp>
      <p:sp>
        <p:nvSpPr>
          <p:cNvPr id="101" name="TextBox 100">
            <a:extLst>
              <a:ext uri="{FF2B5EF4-FFF2-40B4-BE49-F238E27FC236}">
                <a16:creationId xmlns:a16="http://schemas.microsoft.com/office/drawing/2014/main" id="{8CA6446E-8256-4987-AFAF-46A1BCBF1D26}"/>
              </a:ext>
            </a:extLst>
          </p:cNvPr>
          <p:cNvSpPr txBox="1"/>
          <p:nvPr/>
        </p:nvSpPr>
        <p:spPr>
          <a:xfrm>
            <a:off x="1154636" y="6024576"/>
            <a:ext cx="585493" cy="307777"/>
          </a:xfrm>
          <a:prstGeom prst="rect">
            <a:avLst/>
          </a:prstGeom>
          <a:noFill/>
        </p:spPr>
        <p:txBody>
          <a:bodyPr wrap="square" rtlCol="0">
            <a:spAutoFit/>
          </a:bodyPr>
          <a:lstStyle/>
          <a:p>
            <a:pPr algn="ctr"/>
            <a:r>
              <a:rPr lang="en-US" sz="1400" dirty="0">
                <a:latin typeface="Arial Narrow" panose="020B0606020202030204" pitchFamily="34" charset="0"/>
              </a:rPr>
              <a:t>P</a:t>
            </a:r>
          </a:p>
        </p:txBody>
      </p:sp>
      <p:sp>
        <p:nvSpPr>
          <p:cNvPr id="102" name="TextBox 101">
            <a:extLst>
              <a:ext uri="{FF2B5EF4-FFF2-40B4-BE49-F238E27FC236}">
                <a16:creationId xmlns:a16="http://schemas.microsoft.com/office/drawing/2014/main" id="{7E470413-E22C-4527-8226-6269EDAFD654}"/>
              </a:ext>
            </a:extLst>
          </p:cNvPr>
          <p:cNvSpPr txBox="1"/>
          <p:nvPr/>
        </p:nvSpPr>
        <p:spPr>
          <a:xfrm>
            <a:off x="1781736" y="5185859"/>
            <a:ext cx="585493" cy="276999"/>
          </a:xfrm>
          <a:prstGeom prst="rect">
            <a:avLst/>
          </a:prstGeom>
          <a:noFill/>
        </p:spPr>
        <p:txBody>
          <a:bodyPr wrap="square" rtlCol="0">
            <a:spAutoFit/>
          </a:bodyPr>
          <a:lstStyle/>
          <a:p>
            <a:pPr algn="ctr"/>
            <a:r>
              <a:rPr lang="en-US" sz="1200" dirty="0">
                <a:latin typeface="Arial Narrow" panose="020B0606020202030204" pitchFamily="34" charset="0"/>
              </a:rPr>
              <a:t>failed</a:t>
            </a:r>
          </a:p>
        </p:txBody>
      </p:sp>
      <p:sp>
        <p:nvSpPr>
          <p:cNvPr id="104" name="TextBox 103">
            <a:extLst>
              <a:ext uri="{FF2B5EF4-FFF2-40B4-BE49-F238E27FC236}">
                <a16:creationId xmlns:a16="http://schemas.microsoft.com/office/drawing/2014/main" id="{4D53865C-1FEE-4D20-BE89-E0BD6BF781CB}"/>
              </a:ext>
            </a:extLst>
          </p:cNvPr>
          <p:cNvSpPr txBox="1"/>
          <p:nvPr/>
        </p:nvSpPr>
        <p:spPr>
          <a:xfrm>
            <a:off x="7422210" y="367883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105" name="Straight Connector 104">
            <a:extLst>
              <a:ext uri="{FF2B5EF4-FFF2-40B4-BE49-F238E27FC236}">
                <a16:creationId xmlns:a16="http://schemas.microsoft.com/office/drawing/2014/main" id="{A1F43A18-1A91-4CB8-A1FF-D7C3762E1795}"/>
              </a:ext>
            </a:extLst>
          </p:cNvPr>
          <p:cNvCxnSpPr>
            <a:cxnSpLocks/>
          </p:cNvCxnSpPr>
          <p:nvPr/>
        </p:nvCxnSpPr>
        <p:spPr>
          <a:xfrm flipV="1">
            <a:off x="7622635" y="456177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9CF11362-BB13-45D2-8853-747EFFCACE2F}"/>
              </a:ext>
            </a:extLst>
          </p:cNvPr>
          <p:cNvSpPr txBox="1"/>
          <p:nvPr/>
        </p:nvSpPr>
        <p:spPr>
          <a:xfrm>
            <a:off x="7355066" y="408025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107" name="TextBox 106">
            <a:extLst>
              <a:ext uri="{FF2B5EF4-FFF2-40B4-BE49-F238E27FC236}">
                <a16:creationId xmlns:a16="http://schemas.microsoft.com/office/drawing/2014/main" id="{82AA819C-4FB5-4E82-B5DA-A370230E9A24}"/>
              </a:ext>
            </a:extLst>
          </p:cNvPr>
          <p:cNvSpPr txBox="1"/>
          <p:nvPr/>
        </p:nvSpPr>
        <p:spPr>
          <a:xfrm>
            <a:off x="8161366" y="407799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108" name="TextBox 107">
            <a:extLst>
              <a:ext uri="{FF2B5EF4-FFF2-40B4-BE49-F238E27FC236}">
                <a16:creationId xmlns:a16="http://schemas.microsoft.com/office/drawing/2014/main" id="{8365874B-DADC-4A88-BA3D-B8D6E1E2C76C}"/>
              </a:ext>
            </a:extLst>
          </p:cNvPr>
          <p:cNvSpPr txBox="1"/>
          <p:nvPr/>
        </p:nvSpPr>
        <p:spPr>
          <a:xfrm>
            <a:off x="10059225" y="407616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109" name="Straight Connector 108">
            <a:extLst>
              <a:ext uri="{FF2B5EF4-FFF2-40B4-BE49-F238E27FC236}">
                <a16:creationId xmlns:a16="http://schemas.microsoft.com/office/drawing/2014/main" id="{BBC26247-17F3-4825-A3C7-91D033656627}"/>
              </a:ext>
            </a:extLst>
          </p:cNvPr>
          <p:cNvCxnSpPr>
            <a:cxnSpLocks/>
          </p:cNvCxnSpPr>
          <p:nvPr/>
        </p:nvCxnSpPr>
        <p:spPr>
          <a:xfrm flipV="1">
            <a:off x="7656019" y="525720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6F33EDE6-5666-4840-8323-0FFECC3FF48A}"/>
              </a:ext>
            </a:extLst>
          </p:cNvPr>
          <p:cNvSpPr txBox="1"/>
          <p:nvPr/>
        </p:nvSpPr>
        <p:spPr>
          <a:xfrm>
            <a:off x="8763205" y="456540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11" name="TextBox 110">
            <a:extLst>
              <a:ext uri="{FF2B5EF4-FFF2-40B4-BE49-F238E27FC236}">
                <a16:creationId xmlns:a16="http://schemas.microsoft.com/office/drawing/2014/main" id="{E98DAA5D-818E-424A-BD63-910F65135625}"/>
              </a:ext>
            </a:extLst>
          </p:cNvPr>
          <p:cNvSpPr txBox="1"/>
          <p:nvPr/>
        </p:nvSpPr>
        <p:spPr>
          <a:xfrm>
            <a:off x="9320708" y="472176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12" name="Straight Connector 111">
            <a:extLst>
              <a:ext uri="{FF2B5EF4-FFF2-40B4-BE49-F238E27FC236}">
                <a16:creationId xmlns:a16="http://schemas.microsoft.com/office/drawing/2014/main" id="{6021C4C3-F578-4650-B2BA-170D7860BF1C}"/>
              </a:ext>
            </a:extLst>
          </p:cNvPr>
          <p:cNvCxnSpPr>
            <a:cxnSpLocks/>
          </p:cNvCxnSpPr>
          <p:nvPr/>
        </p:nvCxnSpPr>
        <p:spPr>
          <a:xfrm>
            <a:off x="7622635" y="435946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0B3E292-F565-427B-A072-0ACFC4A783ED}"/>
              </a:ext>
            </a:extLst>
          </p:cNvPr>
          <p:cNvCxnSpPr>
            <a:cxnSpLocks/>
          </p:cNvCxnSpPr>
          <p:nvPr/>
        </p:nvCxnSpPr>
        <p:spPr>
          <a:xfrm>
            <a:off x="8395137" y="43675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E119690-9EEC-4C95-8782-463121BD7F7F}"/>
              </a:ext>
            </a:extLst>
          </p:cNvPr>
          <p:cNvCxnSpPr>
            <a:cxnSpLocks/>
          </p:cNvCxnSpPr>
          <p:nvPr/>
        </p:nvCxnSpPr>
        <p:spPr>
          <a:xfrm>
            <a:off x="11507368" y="43572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16907A7-E571-4C33-9134-6C7842A4D395}"/>
              </a:ext>
            </a:extLst>
          </p:cNvPr>
          <p:cNvCxnSpPr>
            <a:cxnSpLocks/>
          </p:cNvCxnSpPr>
          <p:nvPr/>
        </p:nvCxnSpPr>
        <p:spPr>
          <a:xfrm>
            <a:off x="10879151" y="43509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51A898A-9C4E-4711-81D9-E8CEFC6CD050}"/>
              </a:ext>
            </a:extLst>
          </p:cNvPr>
          <p:cNvCxnSpPr>
            <a:cxnSpLocks/>
          </p:cNvCxnSpPr>
          <p:nvPr/>
        </p:nvCxnSpPr>
        <p:spPr>
          <a:xfrm>
            <a:off x="10225667" y="43594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4C37F1F-90F8-4FB6-82DF-C2FAA27B903F}"/>
              </a:ext>
            </a:extLst>
          </p:cNvPr>
          <p:cNvCxnSpPr/>
          <p:nvPr/>
        </p:nvCxnSpPr>
        <p:spPr>
          <a:xfrm>
            <a:off x="7675031" y="501054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6FB897A-CE68-4DDB-9F08-369EFBE5B14E}"/>
              </a:ext>
            </a:extLst>
          </p:cNvPr>
          <p:cNvCxnSpPr/>
          <p:nvPr/>
        </p:nvCxnSpPr>
        <p:spPr>
          <a:xfrm>
            <a:off x="8413643" y="501841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041BFCE9-38AE-4D07-9F0C-BAAAB3CB2931}"/>
              </a:ext>
            </a:extLst>
          </p:cNvPr>
          <p:cNvCxnSpPr/>
          <p:nvPr/>
        </p:nvCxnSpPr>
        <p:spPr>
          <a:xfrm>
            <a:off x="9477324" y="500463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E8EA27B-C84E-4765-A2EE-AA69135EF9C0}"/>
              </a:ext>
            </a:extLst>
          </p:cNvPr>
          <p:cNvCxnSpPr/>
          <p:nvPr/>
        </p:nvCxnSpPr>
        <p:spPr>
          <a:xfrm>
            <a:off x="8989472" y="50063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5C6C364-58D4-4C07-9C36-10D70BBA18C1}"/>
              </a:ext>
            </a:extLst>
          </p:cNvPr>
          <p:cNvCxnSpPr/>
          <p:nvPr/>
        </p:nvCxnSpPr>
        <p:spPr>
          <a:xfrm>
            <a:off x="9870481" y="5015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D168305C-6B21-4FF0-9BAC-B74E66B00820}"/>
              </a:ext>
            </a:extLst>
          </p:cNvPr>
          <p:cNvSpPr txBox="1"/>
          <p:nvPr/>
        </p:nvSpPr>
        <p:spPr>
          <a:xfrm>
            <a:off x="11006781" y="430438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3" name="TextBox 122">
            <a:extLst>
              <a:ext uri="{FF2B5EF4-FFF2-40B4-BE49-F238E27FC236}">
                <a16:creationId xmlns:a16="http://schemas.microsoft.com/office/drawing/2014/main" id="{A59D06FF-5112-4A70-980F-2551F56D94E3}"/>
              </a:ext>
            </a:extLst>
          </p:cNvPr>
          <p:cNvSpPr txBox="1"/>
          <p:nvPr/>
        </p:nvSpPr>
        <p:spPr>
          <a:xfrm>
            <a:off x="9493501" y="4971175"/>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24" name="Straight Connector 123">
            <a:extLst>
              <a:ext uri="{FF2B5EF4-FFF2-40B4-BE49-F238E27FC236}">
                <a16:creationId xmlns:a16="http://schemas.microsoft.com/office/drawing/2014/main" id="{9C1D4AF4-908E-4A55-A52B-D030EC83F34B}"/>
              </a:ext>
            </a:extLst>
          </p:cNvPr>
          <p:cNvCxnSpPr>
            <a:cxnSpLocks/>
          </p:cNvCxnSpPr>
          <p:nvPr/>
        </p:nvCxnSpPr>
        <p:spPr>
          <a:xfrm flipV="1">
            <a:off x="8408115" y="575358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3DD7274-2675-4A39-B058-828173D5D110}"/>
              </a:ext>
            </a:extLst>
          </p:cNvPr>
          <p:cNvCxnSpPr/>
          <p:nvPr/>
        </p:nvCxnSpPr>
        <p:spPr>
          <a:xfrm>
            <a:off x="8427127" y="551095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E50D15E-8D2A-4D9F-9A18-CDBA80CBF248}"/>
              </a:ext>
            </a:extLst>
          </p:cNvPr>
          <p:cNvCxnSpPr/>
          <p:nvPr/>
        </p:nvCxnSpPr>
        <p:spPr>
          <a:xfrm>
            <a:off x="8989472"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2342FA4-F099-46A0-8AF1-CE60FADD45A9}"/>
              </a:ext>
            </a:extLst>
          </p:cNvPr>
          <p:cNvCxnSpPr/>
          <p:nvPr/>
        </p:nvCxnSpPr>
        <p:spPr>
          <a:xfrm>
            <a:off x="9898927" y="551631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F4C9536-AA92-4B79-9EE3-EE80F0D41AD1}"/>
              </a:ext>
            </a:extLst>
          </p:cNvPr>
          <p:cNvCxnSpPr/>
          <p:nvPr/>
        </p:nvCxnSpPr>
        <p:spPr>
          <a:xfrm>
            <a:off x="949350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FDE93702-6B67-4856-B2B0-D10D632B7FEA}"/>
              </a:ext>
            </a:extLst>
          </p:cNvPr>
          <p:cNvCxnSpPr/>
          <p:nvPr/>
        </p:nvCxnSpPr>
        <p:spPr>
          <a:xfrm>
            <a:off x="10293871" y="550504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D944925F-2022-42ED-9AF3-22747CCEB672}"/>
              </a:ext>
            </a:extLst>
          </p:cNvPr>
          <p:cNvSpPr txBox="1"/>
          <p:nvPr/>
        </p:nvSpPr>
        <p:spPr>
          <a:xfrm>
            <a:off x="9898927" y="547749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31" name="Straight Connector 130">
            <a:extLst>
              <a:ext uri="{FF2B5EF4-FFF2-40B4-BE49-F238E27FC236}">
                <a16:creationId xmlns:a16="http://schemas.microsoft.com/office/drawing/2014/main" id="{1318FB89-F066-4BE3-B950-6B800DA7B476}"/>
              </a:ext>
            </a:extLst>
          </p:cNvPr>
          <p:cNvCxnSpPr>
            <a:cxnSpLocks/>
          </p:cNvCxnSpPr>
          <p:nvPr/>
        </p:nvCxnSpPr>
        <p:spPr>
          <a:xfrm flipV="1">
            <a:off x="8986412" y="623469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F67A592-208A-46C5-82CE-77D8453160DC}"/>
              </a:ext>
            </a:extLst>
          </p:cNvPr>
          <p:cNvCxnSpPr/>
          <p:nvPr/>
        </p:nvCxnSpPr>
        <p:spPr>
          <a:xfrm>
            <a:off x="9005424" y="599206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A7EDAB98-9CEF-4633-BB09-33AFED216199}"/>
              </a:ext>
            </a:extLst>
          </p:cNvPr>
          <p:cNvCxnSpPr/>
          <p:nvPr/>
        </p:nvCxnSpPr>
        <p:spPr>
          <a:xfrm>
            <a:off x="9507890" y="600528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2C5523A7-4377-427A-9699-0F354827AC54}"/>
              </a:ext>
            </a:extLst>
          </p:cNvPr>
          <p:cNvCxnSpPr/>
          <p:nvPr/>
        </p:nvCxnSpPr>
        <p:spPr>
          <a:xfrm>
            <a:off x="10477224" y="599742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4F4F1DBE-6C2D-49C6-8ED7-53C0BCCD726E}"/>
              </a:ext>
            </a:extLst>
          </p:cNvPr>
          <p:cNvCxnSpPr/>
          <p:nvPr/>
        </p:nvCxnSpPr>
        <p:spPr>
          <a:xfrm>
            <a:off x="9933686" y="599384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436224-E65A-4126-9562-0F8149A9C5E2}"/>
              </a:ext>
            </a:extLst>
          </p:cNvPr>
          <p:cNvCxnSpPr/>
          <p:nvPr/>
        </p:nvCxnSpPr>
        <p:spPr>
          <a:xfrm>
            <a:off x="10897777" y="599206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97B9C35A-17C9-440B-A6ED-FDE850002A09}"/>
              </a:ext>
            </a:extLst>
          </p:cNvPr>
          <p:cNvSpPr txBox="1"/>
          <p:nvPr/>
        </p:nvSpPr>
        <p:spPr>
          <a:xfrm>
            <a:off x="10488990" y="594481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38" name="TextBox 137">
            <a:extLst>
              <a:ext uri="{FF2B5EF4-FFF2-40B4-BE49-F238E27FC236}">
                <a16:creationId xmlns:a16="http://schemas.microsoft.com/office/drawing/2014/main" id="{C170442F-2E26-458D-800B-BCF316DF4232}"/>
              </a:ext>
            </a:extLst>
          </p:cNvPr>
          <p:cNvSpPr txBox="1"/>
          <p:nvPr/>
        </p:nvSpPr>
        <p:spPr>
          <a:xfrm>
            <a:off x="9229100" y="424713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39" name="Straight Connector 138">
            <a:extLst>
              <a:ext uri="{FF2B5EF4-FFF2-40B4-BE49-F238E27FC236}">
                <a16:creationId xmlns:a16="http://schemas.microsoft.com/office/drawing/2014/main" id="{151D66B8-9DD5-42F3-8D46-38F0ED563406}"/>
              </a:ext>
            </a:extLst>
          </p:cNvPr>
          <p:cNvCxnSpPr>
            <a:cxnSpLocks/>
          </p:cNvCxnSpPr>
          <p:nvPr/>
        </p:nvCxnSpPr>
        <p:spPr>
          <a:xfrm>
            <a:off x="9851897" y="445051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EC5BCC49-B31C-419F-8A5B-D2811304896E}"/>
              </a:ext>
            </a:extLst>
          </p:cNvPr>
          <p:cNvCxnSpPr>
            <a:cxnSpLocks/>
          </p:cNvCxnSpPr>
          <p:nvPr/>
        </p:nvCxnSpPr>
        <p:spPr>
          <a:xfrm>
            <a:off x="9462364" y="445161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7666A7A9-EF9E-4327-962F-13D1F17D61CA}"/>
              </a:ext>
            </a:extLst>
          </p:cNvPr>
          <p:cNvSpPr txBox="1"/>
          <p:nvPr/>
        </p:nvSpPr>
        <p:spPr>
          <a:xfrm>
            <a:off x="9643122" y="424170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42" name="Left Bracket 141">
            <a:extLst>
              <a:ext uri="{FF2B5EF4-FFF2-40B4-BE49-F238E27FC236}">
                <a16:creationId xmlns:a16="http://schemas.microsoft.com/office/drawing/2014/main" id="{C31058AC-87C6-4A47-8D98-4AF9567CC192}"/>
              </a:ext>
            </a:extLst>
          </p:cNvPr>
          <p:cNvSpPr/>
          <p:nvPr/>
        </p:nvSpPr>
        <p:spPr>
          <a:xfrm>
            <a:off x="7309884"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Left Bracket 142">
            <a:extLst>
              <a:ext uri="{FF2B5EF4-FFF2-40B4-BE49-F238E27FC236}">
                <a16:creationId xmlns:a16="http://schemas.microsoft.com/office/drawing/2014/main" id="{F4EF4486-E098-4423-AA01-5B14DACD6D32}"/>
              </a:ext>
            </a:extLst>
          </p:cNvPr>
          <p:cNvSpPr/>
          <p:nvPr/>
        </p:nvSpPr>
        <p:spPr>
          <a:xfrm rot="10800000">
            <a:off x="10570148" y="479623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a:extLst>
              <a:ext uri="{FF2B5EF4-FFF2-40B4-BE49-F238E27FC236}">
                <a16:creationId xmlns:a16="http://schemas.microsoft.com/office/drawing/2014/main" id="{6335C857-077D-4D5A-8679-ED063AF10760}"/>
              </a:ext>
            </a:extLst>
          </p:cNvPr>
          <p:cNvSpPr txBox="1"/>
          <p:nvPr/>
        </p:nvSpPr>
        <p:spPr>
          <a:xfrm>
            <a:off x="10997769" y="525674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45" name="Picture 144">
            <a:extLst>
              <a:ext uri="{FF2B5EF4-FFF2-40B4-BE49-F238E27FC236}">
                <a16:creationId xmlns:a16="http://schemas.microsoft.com/office/drawing/2014/main" id="{925414DA-CEEF-47A7-96A5-DB4AF2933ECD}"/>
              </a:ext>
            </a:extLst>
          </p:cNvPr>
          <p:cNvPicPr>
            <a:picLocks noChangeAspect="1"/>
          </p:cNvPicPr>
          <p:nvPr/>
        </p:nvPicPr>
        <p:blipFill>
          <a:blip r:embed="rId3"/>
          <a:stretch>
            <a:fillRect/>
          </a:stretch>
        </p:blipFill>
        <p:spPr>
          <a:xfrm>
            <a:off x="11295816" y="5902797"/>
            <a:ext cx="423104" cy="425499"/>
          </a:xfrm>
          <a:prstGeom prst="rect">
            <a:avLst/>
          </a:prstGeom>
        </p:spPr>
      </p:pic>
      <p:sp>
        <p:nvSpPr>
          <p:cNvPr id="146" name="TextBox 145">
            <a:extLst>
              <a:ext uri="{FF2B5EF4-FFF2-40B4-BE49-F238E27FC236}">
                <a16:creationId xmlns:a16="http://schemas.microsoft.com/office/drawing/2014/main" id="{2DB3B9ED-939F-482F-9EC7-251A9DA2D77C}"/>
              </a:ext>
            </a:extLst>
          </p:cNvPr>
          <p:cNvSpPr txBox="1"/>
          <p:nvPr/>
        </p:nvSpPr>
        <p:spPr>
          <a:xfrm>
            <a:off x="7596985" y="523047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47" name="TextBox 146">
            <a:extLst>
              <a:ext uri="{FF2B5EF4-FFF2-40B4-BE49-F238E27FC236}">
                <a16:creationId xmlns:a16="http://schemas.microsoft.com/office/drawing/2014/main" id="{DFCA2644-CDB4-4E2E-84D2-520048ED6CCC}"/>
              </a:ext>
            </a:extLst>
          </p:cNvPr>
          <p:cNvSpPr txBox="1"/>
          <p:nvPr/>
        </p:nvSpPr>
        <p:spPr>
          <a:xfrm>
            <a:off x="8347822" y="522470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48" name="Picture 2" descr="Stickman Walking Icons - Download Free Vector Icons | Noun Project">
            <a:extLst>
              <a:ext uri="{FF2B5EF4-FFF2-40B4-BE49-F238E27FC236}">
                <a16:creationId xmlns:a16="http://schemas.microsoft.com/office/drawing/2014/main" id="{2E1C1022-8C9C-4BA8-B83E-752C4BFAE2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9112" y="412259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23DFE394-8D08-4BF5-A01E-6EF0459E9555}"/>
              </a:ext>
            </a:extLst>
          </p:cNvPr>
          <p:cNvCxnSpPr>
            <a:cxnSpLocks/>
            <a:endCxn id="108" idx="2"/>
          </p:cNvCxnSpPr>
          <p:nvPr/>
        </p:nvCxnSpPr>
        <p:spPr>
          <a:xfrm flipV="1">
            <a:off x="9486858" y="435316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0" name="TextBox 149">
            <a:extLst>
              <a:ext uri="{FF2B5EF4-FFF2-40B4-BE49-F238E27FC236}">
                <a16:creationId xmlns:a16="http://schemas.microsoft.com/office/drawing/2014/main" id="{C63B0DD8-8613-4C81-84B9-6AC4C59A4CE3}"/>
              </a:ext>
            </a:extLst>
          </p:cNvPr>
          <p:cNvSpPr txBox="1"/>
          <p:nvPr/>
        </p:nvSpPr>
        <p:spPr>
          <a:xfrm>
            <a:off x="9744136" y="3800815"/>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51" name="TextBox 150">
            <a:extLst>
              <a:ext uri="{FF2B5EF4-FFF2-40B4-BE49-F238E27FC236}">
                <a16:creationId xmlns:a16="http://schemas.microsoft.com/office/drawing/2014/main" id="{EB0AFAC7-64B6-4599-8AAA-55AB2F63FC65}"/>
              </a:ext>
            </a:extLst>
          </p:cNvPr>
          <p:cNvSpPr txBox="1"/>
          <p:nvPr/>
        </p:nvSpPr>
        <p:spPr>
          <a:xfrm>
            <a:off x="10349377" y="635172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52" name="TextBox 151">
            <a:extLst>
              <a:ext uri="{FF2B5EF4-FFF2-40B4-BE49-F238E27FC236}">
                <a16:creationId xmlns:a16="http://schemas.microsoft.com/office/drawing/2014/main" id="{6FEE46BF-1254-4841-B95C-5C3363F88772}"/>
              </a:ext>
            </a:extLst>
          </p:cNvPr>
          <p:cNvSpPr txBox="1"/>
          <p:nvPr/>
        </p:nvSpPr>
        <p:spPr>
          <a:xfrm>
            <a:off x="9525970" y="547616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53" name="TextBox 152">
            <a:extLst>
              <a:ext uri="{FF2B5EF4-FFF2-40B4-BE49-F238E27FC236}">
                <a16:creationId xmlns:a16="http://schemas.microsoft.com/office/drawing/2014/main" id="{88DDA257-793B-48D9-A70C-58846A21264C}"/>
              </a:ext>
            </a:extLst>
          </p:cNvPr>
          <p:cNvSpPr txBox="1"/>
          <p:nvPr/>
        </p:nvSpPr>
        <p:spPr>
          <a:xfrm>
            <a:off x="9553871" y="594281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54" name="TextBox 153">
            <a:extLst>
              <a:ext uri="{FF2B5EF4-FFF2-40B4-BE49-F238E27FC236}">
                <a16:creationId xmlns:a16="http://schemas.microsoft.com/office/drawing/2014/main" id="{49B0BF10-5C16-4BCB-B9EB-FBD7C68DC938}"/>
              </a:ext>
            </a:extLst>
          </p:cNvPr>
          <p:cNvSpPr txBox="1"/>
          <p:nvPr/>
        </p:nvSpPr>
        <p:spPr>
          <a:xfrm>
            <a:off x="9738641" y="453032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55" name="TextBox 154">
            <a:extLst>
              <a:ext uri="{FF2B5EF4-FFF2-40B4-BE49-F238E27FC236}">
                <a16:creationId xmlns:a16="http://schemas.microsoft.com/office/drawing/2014/main" id="{E8C5FFB6-70CE-4418-8BEA-9FE5CEEE788B}"/>
              </a:ext>
            </a:extLst>
          </p:cNvPr>
          <p:cNvSpPr txBox="1"/>
          <p:nvPr/>
        </p:nvSpPr>
        <p:spPr>
          <a:xfrm rot="2524414">
            <a:off x="9791174" y="634407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56" name="Straight Connector 155">
            <a:extLst>
              <a:ext uri="{FF2B5EF4-FFF2-40B4-BE49-F238E27FC236}">
                <a16:creationId xmlns:a16="http://schemas.microsoft.com/office/drawing/2014/main" id="{1B9E7E48-64AF-464E-B051-14F064450C22}"/>
              </a:ext>
            </a:extLst>
          </p:cNvPr>
          <p:cNvCxnSpPr>
            <a:cxnSpLocks/>
          </p:cNvCxnSpPr>
          <p:nvPr/>
        </p:nvCxnSpPr>
        <p:spPr>
          <a:xfrm>
            <a:off x="9638932" y="6187075"/>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FCBB2BBD-BD27-4017-B543-9B1AC18CF355}"/>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161" name="Straight Arrow Connector 160">
            <a:extLst>
              <a:ext uri="{FF2B5EF4-FFF2-40B4-BE49-F238E27FC236}">
                <a16:creationId xmlns:a16="http://schemas.microsoft.com/office/drawing/2014/main" id="{A286AE16-99D3-425E-B1B8-001C354BF08C}"/>
              </a:ext>
            </a:extLst>
          </p:cNvPr>
          <p:cNvCxnSpPr>
            <a:cxnSpLocks/>
            <a:stCxn id="157"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C02F793-98F5-4716-8FBF-A16EA8C6A044}"/>
              </a:ext>
            </a:extLst>
          </p:cNvPr>
          <p:cNvCxnSpPr/>
          <p:nvPr/>
        </p:nvCxnSpPr>
        <p:spPr>
          <a:xfrm>
            <a:off x="5194300" y="5173707"/>
            <a:ext cx="156156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1EE69C07-E509-467F-B82C-56D7B923CA54}"/>
              </a:ext>
            </a:extLst>
          </p:cNvPr>
          <p:cNvSpPr txBox="1"/>
          <p:nvPr/>
        </p:nvSpPr>
        <p:spPr>
          <a:xfrm>
            <a:off x="6508153" y="4583268"/>
            <a:ext cx="568632" cy="276999"/>
          </a:xfrm>
          <a:prstGeom prst="rect">
            <a:avLst/>
          </a:prstGeom>
          <a:noFill/>
        </p:spPr>
        <p:txBody>
          <a:bodyPr wrap="square" rtlCol="0">
            <a:spAutoFit/>
          </a:bodyPr>
          <a:lstStyle/>
          <a:p>
            <a:r>
              <a:rPr lang="en-US" sz="1200" dirty="0">
                <a:latin typeface="Arial Narrow" panose="020B0606020202030204" pitchFamily="34" charset="0"/>
              </a:rPr>
              <a:t>1900</a:t>
            </a:r>
          </a:p>
        </p:txBody>
      </p:sp>
      <p:cxnSp>
        <p:nvCxnSpPr>
          <p:cNvPr id="159" name="Straight Connector 158">
            <a:extLst>
              <a:ext uri="{FF2B5EF4-FFF2-40B4-BE49-F238E27FC236}">
                <a16:creationId xmlns:a16="http://schemas.microsoft.com/office/drawing/2014/main" id="{EB6029DC-34B1-46AA-A425-A08E0DA43CF3}"/>
              </a:ext>
            </a:extLst>
          </p:cNvPr>
          <p:cNvCxnSpPr/>
          <p:nvPr/>
        </p:nvCxnSpPr>
        <p:spPr>
          <a:xfrm>
            <a:off x="6727025" y="4904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52053231-0AC1-40B1-97F3-35F558176440}"/>
              </a:ext>
            </a:extLst>
          </p:cNvPr>
          <p:cNvCxnSpPr/>
          <p:nvPr/>
        </p:nvCxnSpPr>
        <p:spPr>
          <a:xfrm>
            <a:off x="5190325" y="4904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EFF8083-8664-461C-8CF6-2C0C2A35CA16}"/>
              </a:ext>
            </a:extLst>
          </p:cNvPr>
          <p:cNvCxnSpPr/>
          <p:nvPr/>
        </p:nvCxnSpPr>
        <p:spPr>
          <a:xfrm>
            <a:off x="5514395" y="3954394"/>
            <a:ext cx="0" cy="1082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3" name="TextBox 162">
            <a:extLst>
              <a:ext uri="{FF2B5EF4-FFF2-40B4-BE49-F238E27FC236}">
                <a16:creationId xmlns:a16="http://schemas.microsoft.com/office/drawing/2014/main" id="{429E685B-0944-4B38-9E17-2D78A2DF4C27}"/>
              </a:ext>
            </a:extLst>
          </p:cNvPr>
          <p:cNvSpPr txBox="1"/>
          <p:nvPr/>
        </p:nvSpPr>
        <p:spPr>
          <a:xfrm>
            <a:off x="5301288" y="3634842"/>
            <a:ext cx="568632" cy="276999"/>
          </a:xfrm>
          <a:prstGeom prst="rect">
            <a:avLst/>
          </a:prstGeom>
          <a:noFill/>
        </p:spPr>
        <p:txBody>
          <a:bodyPr wrap="square" rtlCol="0">
            <a:spAutoFit/>
          </a:bodyPr>
          <a:lstStyle/>
          <a:p>
            <a:r>
              <a:rPr lang="en-US" sz="1200" dirty="0">
                <a:latin typeface="Arial Narrow" panose="020B0606020202030204" pitchFamily="34" charset="0"/>
              </a:rPr>
              <a:t>1887</a:t>
            </a:r>
          </a:p>
        </p:txBody>
      </p:sp>
    </p:spTree>
    <p:extLst>
      <p:ext uri="{BB962C8B-B14F-4D97-AF65-F5344CB8AC3E}">
        <p14:creationId xmlns:p14="http://schemas.microsoft.com/office/powerpoint/2010/main" val="3050515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25</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105331" y="2194925"/>
            <a:ext cx="4184832" cy="4522648"/>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Then understanding the Sabbath follow the same model as ancient Israel.  1260 years caused the Sabbath to be lost for the people of God.  It had to be brought back before the people, but it is not the testing issue of this time. The testing issues of this time is removing all the rubbish from idolatry.  Even in the persecutions they were not persecuted for Sabbath keeping, not before 100 AD. They we're persecuted because there's a Roman Empire and a Roman Emperor and they're making him look bad.  They're persecuted because conspiracy theories have built up around them as a movement which is aided by the work of the church.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25</a:t>
            </a:fld>
            <a:endParaRPr lang="en-US"/>
          </a:p>
        </p:txBody>
      </p:sp>
      <p:grpSp>
        <p:nvGrpSpPr>
          <p:cNvPr id="3" name="Group 2">
            <a:extLst>
              <a:ext uri="{FF2B5EF4-FFF2-40B4-BE49-F238E27FC236}">
                <a16:creationId xmlns:a16="http://schemas.microsoft.com/office/drawing/2014/main" id="{ECF2C29D-FAED-4BDC-9189-EF4B2289C862}"/>
              </a:ext>
            </a:extLst>
          </p:cNvPr>
          <p:cNvGrpSpPr/>
          <p:nvPr/>
        </p:nvGrpSpPr>
        <p:grpSpPr>
          <a:xfrm>
            <a:off x="-46838" y="173349"/>
            <a:ext cx="5051867" cy="1994718"/>
            <a:chOff x="65812" y="454239"/>
            <a:chExt cx="5051867" cy="1994718"/>
          </a:xfrm>
        </p:grpSpPr>
        <p:cxnSp>
          <p:nvCxnSpPr>
            <p:cNvPr id="164" name="Straight Connector 163">
              <a:extLst>
                <a:ext uri="{FF2B5EF4-FFF2-40B4-BE49-F238E27FC236}">
                  <a16:creationId xmlns:a16="http://schemas.microsoft.com/office/drawing/2014/main" id="{050DB143-DAE3-4924-A82A-36B8C1250C9D}"/>
                </a:ext>
              </a:extLst>
            </p:cNvPr>
            <p:cNvCxnSpPr>
              <a:cxnSpLocks/>
            </p:cNvCxnSpPr>
            <p:nvPr/>
          </p:nvCxnSpPr>
          <p:spPr>
            <a:xfrm>
              <a:off x="2215816" y="129540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2A002E7-250E-487F-B395-2923B2B11FC7}"/>
                </a:ext>
              </a:extLst>
            </p:cNvPr>
            <p:cNvCxnSpPr>
              <a:cxnSpLocks/>
            </p:cNvCxnSpPr>
            <p:nvPr/>
          </p:nvCxnSpPr>
          <p:spPr>
            <a:xfrm>
              <a:off x="4604591" y="127975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5F3ADEB-7684-4EBE-B6BA-83E026FB7654}"/>
                </a:ext>
              </a:extLst>
            </p:cNvPr>
            <p:cNvCxnSpPr>
              <a:cxnSpLocks/>
            </p:cNvCxnSpPr>
            <p:nvPr/>
          </p:nvCxnSpPr>
          <p:spPr>
            <a:xfrm>
              <a:off x="3143928" y="128539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27B1AC9-1F1D-4357-9159-4F452F22D7E8}"/>
                </a:ext>
              </a:extLst>
            </p:cNvPr>
            <p:cNvCxnSpPr>
              <a:cxnSpLocks/>
            </p:cNvCxnSpPr>
            <p:nvPr/>
          </p:nvCxnSpPr>
          <p:spPr>
            <a:xfrm flipV="1">
              <a:off x="1310899" y="1656202"/>
              <a:ext cx="3317706" cy="17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2074D26F-1207-4852-8F37-5EA07FFADA03}"/>
                </a:ext>
              </a:extLst>
            </p:cNvPr>
            <p:cNvSpPr txBox="1"/>
            <p:nvPr/>
          </p:nvSpPr>
          <p:spPr>
            <a:xfrm>
              <a:off x="986160" y="620265"/>
              <a:ext cx="749876" cy="646331"/>
            </a:xfrm>
            <a:prstGeom prst="rect">
              <a:avLst/>
            </a:prstGeom>
            <a:noFill/>
          </p:spPr>
          <p:txBody>
            <a:bodyPr wrap="square" rtlCol="0">
              <a:spAutoFit/>
            </a:bodyPr>
            <a:lstStyle/>
            <a:p>
              <a:pPr algn="ctr"/>
              <a:r>
                <a:rPr lang="en-US" b="1" dirty="0">
                  <a:latin typeface="Arial Narrow" panose="020B0606020202030204" pitchFamily="34" charset="0"/>
                </a:rPr>
                <a:t>Oct.</a:t>
              </a:r>
            </a:p>
            <a:p>
              <a:pPr algn="ctr"/>
              <a:r>
                <a:rPr lang="en-US" b="1" dirty="0">
                  <a:latin typeface="Arial Narrow" panose="020B0606020202030204" pitchFamily="34" charset="0"/>
                </a:rPr>
                <a:t>1844</a:t>
              </a:r>
            </a:p>
          </p:txBody>
        </p:sp>
        <p:sp>
          <p:nvSpPr>
            <p:cNvPr id="169" name="TextBox 168">
              <a:extLst>
                <a:ext uri="{FF2B5EF4-FFF2-40B4-BE49-F238E27FC236}">
                  <a16:creationId xmlns:a16="http://schemas.microsoft.com/office/drawing/2014/main" id="{A5DA4E5C-16E6-4F97-9CCB-A9B3123802D0}"/>
                </a:ext>
              </a:extLst>
            </p:cNvPr>
            <p:cNvSpPr txBox="1"/>
            <p:nvPr/>
          </p:nvSpPr>
          <p:spPr>
            <a:xfrm>
              <a:off x="1918261" y="871771"/>
              <a:ext cx="777230"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170" name="TextBox 169">
              <a:extLst>
                <a:ext uri="{FF2B5EF4-FFF2-40B4-BE49-F238E27FC236}">
                  <a16:creationId xmlns:a16="http://schemas.microsoft.com/office/drawing/2014/main" id="{0BCE46F0-794B-4DEC-B573-827E30A7F867}"/>
                </a:ext>
              </a:extLst>
            </p:cNvPr>
            <p:cNvSpPr txBox="1"/>
            <p:nvPr/>
          </p:nvSpPr>
          <p:spPr>
            <a:xfrm>
              <a:off x="2828768" y="861763"/>
              <a:ext cx="852256"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171" name="TextBox 170">
              <a:extLst>
                <a:ext uri="{FF2B5EF4-FFF2-40B4-BE49-F238E27FC236}">
                  <a16:creationId xmlns:a16="http://schemas.microsoft.com/office/drawing/2014/main" id="{8C1E6652-E24F-487F-BEF7-38E6D4BA8E59}"/>
                </a:ext>
              </a:extLst>
            </p:cNvPr>
            <p:cNvSpPr txBox="1"/>
            <p:nvPr/>
          </p:nvSpPr>
          <p:spPr>
            <a:xfrm>
              <a:off x="4203024" y="861763"/>
              <a:ext cx="68605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72" name="TextBox 171">
              <a:extLst>
                <a:ext uri="{FF2B5EF4-FFF2-40B4-BE49-F238E27FC236}">
                  <a16:creationId xmlns:a16="http://schemas.microsoft.com/office/drawing/2014/main" id="{41F4F54E-2761-44D9-9197-A6F95BB5B4DD}"/>
                </a:ext>
              </a:extLst>
            </p:cNvPr>
            <p:cNvSpPr txBox="1"/>
            <p:nvPr/>
          </p:nvSpPr>
          <p:spPr>
            <a:xfrm>
              <a:off x="1052599" y="1710293"/>
              <a:ext cx="70768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173" name="TextBox 172">
              <a:extLst>
                <a:ext uri="{FF2B5EF4-FFF2-40B4-BE49-F238E27FC236}">
                  <a16:creationId xmlns:a16="http://schemas.microsoft.com/office/drawing/2014/main" id="{0CBDD06D-8DCC-40B2-9FCE-29869C24BE51}"/>
                </a:ext>
              </a:extLst>
            </p:cNvPr>
            <p:cNvSpPr txBox="1"/>
            <p:nvPr/>
          </p:nvSpPr>
          <p:spPr>
            <a:xfrm>
              <a:off x="2807129" y="1700285"/>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74" name="TextBox 173">
              <a:extLst>
                <a:ext uri="{FF2B5EF4-FFF2-40B4-BE49-F238E27FC236}">
                  <a16:creationId xmlns:a16="http://schemas.microsoft.com/office/drawing/2014/main" id="{21B8307A-9C26-48B5-9B29-5C94C6932E39}"/>
                </a:ext>
              </a:extLst>
            </p:cNvPr>
            <p:cNvSpPr txBox="1"/>
            <p:nvPr/>
          </p:nvSpPr>
          <p:spPr>
            <a:xfrm>
              <a:off x="4088583" y="1700284"/>
              <a:ext cx="1029096"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175" name="TextBox 174">
              <a:extLst>
                <a:ext uri="{FF2B5EF4-FFF2-40B4-BE49-F238E27FC236}">
                  <a16:creationId xmlns:a16="http://schemas.microsoft.com/office/drawing/2014/main" id="{FEDA525D-EB24-4056-879F-95BF4AF3063A}"/>
                </a:ext>
              </a:extLst>
            </p:cNvPr>
            <p:cNvSpPr txBox="1"/>
            <p:nvPr/>
          </p:nvSpPr>
          <p:spPr>
            <a:xfrm>
              <a:off x="3337512" y="1305898"/>
              <a:ext cx="1002409"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176" name="TextBox 175">
              <a:extLst>
                <a:ext uri="{FF2B5EF4-FFF2-40B4-BE49-F238E27FC236}">
                  <a16:creationId xmlns:a16="http://schemas.microsoft.com/office/drawing/2014/main" id="{FB3BAC2D-5754-4D5F-9609-C83DA401DC4B}"/>
                </a:ext>
              </a:extLst>
            </p:cNvPr>
            <p:cNvSpPr txBox="1"/>
            <p:nvPr/>
          </p:nvSpPr>
          <p:spPr>
            <a:xfrm>
              <a:off x="1861973" y="1710293"/>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177" name="Straight Connector 176">
              <a:extLst>
                <a:ext uri="{FF2B5EF4-FFF2-40B4-BE49-F238E27FC236}">
                  <a16:creationId xmlns:a16="http://schemas.microsoft.com/office/drawing/2014/main" id="{2B93791D-BD02-4062-A6C6-E8AFBAD8C576}"/>
                </a:ext>
              </a:extLst>
            </p:cNvPr>
            <p:cNvCxnSpPr>
              <a:cxnSpLocks/>
            </p:cNvCxnSpPr>
            <p:nvPr/>
          </p:nvCxnSpPr>
          <p:spPr>
            <a:xfrm>
              <a:off x="1310899" y="131590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8B6A640-EE89-48DA-8DA4-EB48E4F121EF}"/>
                </a:ext>
              </a:extLst>
            </p:cNvPr>
            <p:cNvCxnSpPr>
              <a:cxnSpLocks/>
            </p:cNvCxnSpPr>
            <p:nvPr/>
          </p:nvCxnSpPr>
          <p:spPr>
            <a:xfrm flipH="1">
              <a:off x="393619" y="1666817"/>
              <a:ext cx="95838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E3B6C01-3849-4DBF-B704-7F750873019E}"/>
                </a:ext>
              </a:extLst>
            </p:cNvPr>
            <p:cNvSpPr txBox="1"/>
            <p:nvPr/>
          </p:nvSpPr>
          <p:spPr>
            <a:xfrm rot="19373342">
              <a:off x="65812" y="1030410"/>
              <a:ext cx="1079651" cy="307777"/>
            </a:xfrm>
            <a:prstGeom prst="rect">
              <a:avLst/>
            </a:prstGeom>
            <a:noFill/>
          </p:spPr>
          <p:txBody>
            <a:bodyPr wrap="square" rtlCol="0">
              <a:spAutoFit/>
            </a:bodyPr>
            <a:lstStyle/>
            <a:p>
              <a:pPr algn="ctr"/>
              <a:r>
                <a:rPr lang="en-US" sz="1400" dirty="0">
                  <a:latin typeface="Arial Narrow" panose="020B0606020202030204" pitchFamily="34" charset="0"/>
                </a:rPr>
                <a:t>Sanctuary</a:t>
              </a:r>
            </a:p>
          </p:txBody>
        </p:sp>
        <p:sp>
          <p:nvSpPr>
            <p:cNvPr id="180" name="TextBox 179">
              <a:extLst>
                <a:ext uri="{FF2B5EF4-FFF2-40B4-BE49-F238E27FC236}">
                  <a16:creationId xmlns:a16="http://schemas.microsoft.com/office/drawing/2014/main" id="{7ECE0B1C-F18D-483D-BF1E-50DCBD229C1E}"/>
                </a:ext>
              </a:extLst>
            </p:cNvPr>
            <p:cNvSpPr txBox="1"/>
            <p:nvPr/>
          </p:nvSpPr>
          <p:spPr>
            <a:xfrm>
              <a:off x="1847545" y="454239"/>
              <a:ext cx="899402" cy="307777"/>
            </a:xfrm>
            <a:prstGeom prst="rect">
              <a:avLst/>
            </a:prstGeom>
            <a:noFill/>
          </p:spPr>
          <p:txBody>
            <a:bodyPr wrap="square" rtlCol="0">
              <a:spAutoFit/>
            </a:bodyPr>
            <a:lstStyle/>
            <a:p>
              <a:pPr algn="ctr"/>
              <a:r>
                <a:rPr lang="en-US" sz="1400" dirty="0">
                  <a:latin typeface="Arial Narrow" panose="020B0606020202030204" pitchFamily="34" charset="0"/>
                </a:rPr>
                <a:t>Sabbath</a:t>
              </a:r>
            </a:p>
          </p:txBody>
        </p:sp>
      </p:gr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63320" y="339917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48111" y="464841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55567" y="337958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80427" y="466431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63322" y="3734007"/>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74231"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31885"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74233" y="501522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43909" y="45650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805934"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63588"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805936" y="5021339"/>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53888" y="3557223"/>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504803" y="392752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50253" y="445739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21588" y="464870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9015712" y="462156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47714" y="404880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69640"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9576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53414"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95762"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26332" y="4902669"/>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71782" y="5432534"/>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43117" y="5623843"/>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Miller</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69243" y="5023944"/>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4018096" y="4490930"/>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317863" y="554289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87326"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813446"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7110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813448"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p:nvPr/>
        </p:nvCxnSpPr>
        <p:spPr>
          <a:xfrm>
            <a:off x="8889468" y="5432534"/>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53433" y="4207507"/>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79042" y="4048801"/>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304461" y="505354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99668" y="42773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250" name="TextBox 249">
            <a:extLst>
              <a:ext uri="{FF2B5EF4-FFF2-40B4-BE49-F238E27FC236}">
                <a16:creationId xmlns:a16="http://schemas.microsoft.com/office/drawing/2014/main" id="{BF835B4E-E4D9-409A-BC3B-B41592A8103C}"/>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52" name="TextBox 251">
            <a:extLst>
              <a:ext uri="{FF2B5EF4-FFF2-40B4-BE49-F238E27FC236}">
                <a16:creationId xmlns:a16="http://schemas.microsoft.com/office/drawing/2014/main" id="{09EB9680-387E-4B20-A62D-DE0F7B633C16}"/>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253" name="TextBox 252">
            <a:extLst>
              <a:ext uri="{FF2B5EF4-FFF2-40B4-BE49-F238E27FC236}">
                <a16:creationId xmlns:a16="http://schemas.microsoft.com/office/drawing/2014/main" id="{5A1A05E1-8338-41A5-8561-3BBE3123EF53}"/>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254" name="Straight Connector 253">
            <a:extLst>
              <a:ext uri="{FF2B5EF4-FFF2-40B4-BE49-F238E27FC236}">
                <a16:creationId xmlns:a16="http://schemas.microsoft.com/office/drawing/2014/main" id="{BC90A28A-F734-47E7-84A7-AA57F752BB51}"/>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5A7CBAB6-E23B-4C97-A7CE-CB318C22459D}"/>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1078F1CC-4D5E-4005-A4B9-0AB79210FFED}"/>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C027123-29DE-4B10-A087-0BE413ACF22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8" name="TextBox 257">
            <a:extLst>
              <a:ext uri="{FF2B5EF4-FFF2-40B4-BE49-F238E27FC236}">
                <a16:creationId xmlns:a16="http://schemas.microsoft.com/office/drawing/2014/main" id="{C065164E-A2EB-41F5-ABF0-98A306956786}"/>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259" name="Left Bracket 258">
            <a:extLst>
              <a:ext uri="{FF2B5EF4-FFF2-40B4-BE49-F238E27FC236}">
                <a16:creationId xmlns:a16="http://schemas.microsoft.com/office/drawing/2014/main" id="{3C6722EB-20A3-4D8A-8825-4EB85E68ED05}"/>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TextBox 259">
            <a:extLst>
              <a:ext uri="{FF2B5EF4-FFF2-40B4-BE49-F238E27FC236}">
                <a16:creationId xmlns:a16="http://schemas.microsoft.com/office/drawing/2014/main" id="{C4FF88DB-4446-40C5-9DF7-3947E4A536BE}"/>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261" name="Straight Connector 260">
            <a:extLst>
              <a:ext uri="{FF2B5EF4-FFF2-40B4-BE49-F238E27FC236}">
                <a16:creationId xmlns:a16="http://schemas.microsoft.com/office/drawing/2014/main" id="{E2DC3883-5F15-4925-B52B-7D29B98E9A35}"/>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08363A08-5E91-4AE2-B77F-182F6F812EA0}"/>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263" name="TextBox 262">
            <a:extLst>
              <a:ext uri="{FF2B5EF4-FFF2-40B4-BE49-F238E27FC236}">
                <a16:creationId xmlns:a16="http://schemas.microsoft.com/office/drawing/2014/main" id="{BF635C9D-D731-4E6F-AE31-842244C072F3}"/>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264" name="TextBox 263">
            <a:extLst>
              <a:ext uri="{FF2B5EF4-FFF2-40B4-BE49-F238E27FC236}">
                <a16:creationId xmlns:a16="http://schemas.microsoft.com/office/drawing/2014/main" id="{EB9AFEE2-875E-4393-8AAE-4FE9705F2C2D}"/>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265" name="TextBox 264">
            <a:extLst>
              <a:ext uri="{FF2B5EF4-FFF2-40B4-BE49-F238E27FC236}">
                <a16:creationId xmlns:a16="http://schemas.microsoft.com/office/drawing/2014/main" id="{EF3844CC-17A8-4099-BB09-70C6B5C231A0}"/>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266" name="Straight Arrow Connector 265">
            <a:extLst>
              <a:ext uri="{FF2B5EF4-FFF2-40B4-BE49-F238E27FC236}">
                <a16:creationId xmlns:a16="http://schemas.microsoft.com/office/drawing/2014/main" id="{B6F76DAF-02F0-44AF-AC1B-E10EE3849D32}"/>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2F4DC9D-DEB0-4D17-8EE1-97575D722086}"/>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8" name="Rectangle 267">
            <a:extLst>
              <a:ext uri="{FF2B5EF4-FFF2-40B4-BE49-F238E27FC236}">
                <a16:creationId xmlns:a16="http://schemas.microsoft.com/office/drawing/2014/main" id="{5DCC8559-3E77-4555-AA9C-8862ECFA3E6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34372DCE-3AE5-47F6-BD40-ECA509B215BC}"/>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270" name="TextBox 269">
            <a:extLst>
              <a:ext uri="{FF2B5EF4-FFF2-40B4-BE49-F238E27FC236}">
                <a16:creationId xmlns:a16="http://schemas.microsoft.com/office/drawing/2014/main" id="{7615BB3E-B34F-4C05-BB36-B6E4C90B49B5}"/>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71" name="Straight Connector 270">
            <a:extLst>
              <a:ext uri="{FF2B5EF4-FFF2-40B4-BE49-F238E27FC236}">
                <a16:creationId xmlns:a16="http://schemas.microsoft.com/office/drawing/2014/main" id="{76B717E4-AF5C-44BC-B676-E87C943CE811}"/>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9B7E274E-CDBA-49E1-AA9B-B62C9E01AE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3" name="TextBox 272">
            <a:extLst>
              <a:ext uri="{FF2B5EF4-FFF2-40B4-BE49-F238E27FC236}">
                <a16:creationId xmlns:a16="http://schemas.microsoft.com/office/drawing/2014/main" id="{063FE072-85A7-4C28-B168-874639DDE5AF}"/>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274" name="Straight Arrow Connector 273">
            <a:extLst>
              <a:ext uri="{FF2B5EF4-FFF2-40B4-BE49-F238E27FC236}">
                <a16:creationId xmlns:a16="http://schemas.microsoft.com/office/drawing/2014/main" id="{63EA4D0B-E29B-4316-BFAB-A3A0A8C972F6}"/>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5" name="Left Bracket 274">
            <a:extLst>
              <a:ext uri="{FF2B5EF4-FFF2-40B4-BE49-F238E27FC236}">
                <a16:creationId xmlns:a16="http://schemas.microsoft.com/office/drawing/2014/main" id="{C716C0F8-4164-4D87-950E-7657A6473A90}"/>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6" name="TextBox 275">
            <a:extLst>
              <a:ext uri="{FF2B5EF4-FFF2-40B4-BE49-F238E27FC236}">
                <a16:creationId xmlns:a16="http://schemas.microsoft.com/office/drawing/2014/main" id="{DF3674AF-C3B0-4641-B93D-50C5D82157B8}"/>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277" name="Straight Connector 276">
            <a:extLst>
              <a:ext uri="{FF2B5EF4-FFF2-40B4-BE49-F238E27FC236}">
                <a16:creationId xmlns:a16="http://schemas.microsoft.com/office/drawing/2014/main" id="{83D5D03E-645D-4DD7-A24A-70EBD7A9D8BD}"/>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TextBox 277">
            <a:extLst>
              <a:ext uri="{FF2B5EF4-FFF2-40B4-BE49-F238E27FC236}">
                <a16:creationId xmlns:a16="http://schemas.microsoft.com/office/drawing/2014/main" id="{14EA3419-8ED2-4664-97DE-73545993C0F3}"/>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280" name="TextBox 279">
            <a:extLst>
              <a:ext uri="{FF2B5EF4-FFF2-40B4-BE49-F238E27FC236}">
                <a16:creationId xmlns:a16="http://schemas.microsoft.com/office/drawing/2014/main" id="{6A148CF4-CDBF-468F-B1B0-8579CD6B9C1C}"/>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281" name="TextBox 280">
            <a:extLst>
              <a:ext uri="{FF2B5EF4-FFF2-40B4-BE49-F238E27FC236}">
                <a16:creationId xmlns:a16="http://schemas.microsoft.com/office/drawing/2014/main" id="{BBF57415-6CF2-4EF5-AC26-B1D62F465957}"/>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282" name="TextBox 281">
            <a:extLst>
              <a:ext uri="{FF2B5EF4-FFF2-40B4-BE49-F238E27FC236}">
                <a16:creationId xmlns:a16="http://schemas.microsoft.com/office/drawing/2014/main" id="{BF398984-15CF-4A24-B6A0-787D66AE47A8}"/>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15120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26</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105330" y="2194925"/>
            <a:ext cx="4061149" cy="4821000"/>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Paul is not killed because of his Sabbath keeping, but he pointed out the sins of Nero and of his false prophet Simon Magus. So you will find the sabbath in our alpha history even though the sin in the cup was slavery. But it is not what the omega history is having to deal with.</a:t>
            </a:r>
          </a:p>
          <a:p>
            <a:pPr marL="0" marR="0">
              <a:lnSpc>
                <a:spcPct val="107000"/>
              </a:lnSpc>
              <a:spcBef>
                <a:spcPts val="0"/>
              </a:spcBef>
              <a:spcAft>
                <a:spcPts val="0"/>
              </a:spcAft>
            </a:pPr>
            <a:endParaRPr lang="en-US" dirty="0">
              <a:solidFill>
                <a:srgbClr val="000000"/>
              </a:solidFill>
              <a:latin typeface="Arial Narrow" panose="020B0606020202030204" pitchFamily="34" charset="0"/>
              <a:ea typeface="Calibri" panose="020F0502020204030204" pitchFamily="34" charset="0"/>
              <a:cs typeface="Arial" panose="020B0604020202020204" pitchFamily="34" charset="0"/>
            </a:endParaRPr>
          </a:p>
          <a:p>
            <a:pPr>
              <a:lnSpc>
                <a:spcPct val="107000"/>
              </a:lnSpc>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They had the Sanctuary message and it brought them to understand the Sabbath,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t</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point of their message.   And the end of modern Israel we understand the nature of the Kingdom as it addresses equality, there is no new message, it's the point of what has come before.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26</a:t>
            </a:fld>
            <a:endParaRPr lang="en-US"/>
          </a:p>
        </p:txBody>
      </p:sp>
      <p:grpSp>
        <p:nvGrpSpPr>
          <p:cNvPr id="3" name="Group 2">
            <a:extLst>
              <a:ext uri="{FF2B5EF4-FFF2-40B4-BE49-F238E27FC236}">
                <a16:creationId xmlns:a16="http://schemas.microsoft.com/office/drawing/2014/main" id="{ECF2C29D-FAED-4BDC-9189-EF4B2289C862}"/>
              </a:ext>
            </a:extLst>
          </p:cNvPr>
          <p:cNvGrpSpPr/>
          <p:nvPr/>
        </p:nvGrpSpPr>
        <p:grpSpPr>
          <a:xfrm>
            <a:off x="-46838" y="173349"/>
            <a:ext cx="5051867" cy="1994718"/>
            <a:chOff x="65812" y="454239"/>
            <a:chExt cx="5051867" cy="1994718"/>
          </a:xfrm>
        </p:grpSpPr>
        <p:cxnSp>
          <p:nvCxnSpPr>
            <p:cNvPr id="164" name="Straight Connector 163">
              <a:extLst>
                <a:ext uri="{FF2B5EF4-FFF2-40B4-BE49-F238E27FC236}">
                  <a16:creationId xmlns:a16="http://schemas.microsoft.com/office/drawing/2014/main" id="{050DB143-DAE3-4924-A82A-36B8C1250C9D}"/>
                </a:ext>
              </a:extLst>
            </p:cNvPr>
            <p:cNvCxnSpPr>
              <a:cxnSpLocks/>
            </p:cNvCxnSpPr>
            <p:nvPr/>
          </p:nvCxnSpPr>
          <p:spPr>
            <a:xfrm>
              <a:off x="2215816" y="129540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D2A002E7-250E-487F-B395-2923B2B11FC7}"/>
                </a:ext>
              </a:extLst>
            </p:cNvPr>
            <p:cNvCxnSpPr>
              <a:cxnSpLocks/>
            </p:cNvCxnSpPr>
            <p:nvPr/>
          </p:nvCxnSpPr>
          <p:spPr>
            <a:xfrm>
              <a:off x="4604591" y="127975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B5F3ADEB-7684-4EBE-B6BA-83E026FB7654}"/>
                </a:ext>
              </a:extLst>
            </p:cNvPr>
            <p:cNvCxnSpPr>
              <a:cxnSpLocks/>
            </p:cNvCxnSpPr>
            <p:nvPr/>
          </p:nvCxnSpPr>
          <p:spPr>
            <a:xfrm>
              <a:off x="3143928" y="128539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27B1AC9-1F1D-4357-9159-4F452F22D7E8}"/>
                </a:ext>
              </a:extLst>
            </p:cNvPr>
            <p:cNvCxnSpPr>
              <a:cxnSpLocks/>
            </p:cNvCxnSpPr>
            <p:nvPr/>
          </p:nvCxnSpPr>
          <p:spPr>
            <a:xfrm flipV="1">
              <a:off x="1310899" y="1656202"/>
              <a:ext cx="3317706" cy="174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8" name="TextBox 167">
              <a:extLst>
                <a:ext uri="{FF2B5EF4-FFF2-40B4-BE49-F238E27FC236}">
                  <a16:creationId xmlns:a16="http://schemas.microsoft.com/office/drawing/2014/main" id="{2074D26F-1207-4852-8F37-5EA07FFADA03}"/>
                </a:ext>
              </a:extLst>
            </p:cNvPr>
            <p:cNvSpPr txBox="1"/>
            <p:nvPr/>
          </p:nvSpPr>
          <p:spPr>
            <a:xfrm>
              <a:off x="986160" y="620265"/>
              <a:ext cx="749876" cy="646331"/>
            </a:xfrm>
            <a:prstGeom prst="rect">
              <a:avLst/>
            </a:prstGeom>
            <a:noFill/>
          </p:spPr>
          <p:txBody>
            <a:bodyPr wrap="square" rtlCol="0">
              <a:spAutoFit/>
            </a:bodyPr>
            <a:lstStyle/>
            <a:p>
              <a:pPr algn="ctr"/>
              <a:r>
                <a:rPr lang="en-US" b="1" dirty="0">
                  <a:latin typeface="Arial Narrow" panose="020B0606020202030204" pitchFamily="34" charset="0"/>
                </a:rPr>
                <a:t>Oct.</a:t>
              </a:r>
            </a:p>
            <a:p>
              <a:pPr algn="ctr"/>
              <a:r>
                <a:rPr lang="en-US" b="1" dirty="0">
                  <a:latin typeface="Arial Narrow" panose="020B0606020202030204" pitchFamily="34" charset="0"/>
                </a:rPr>
                <a:t>1844</a:t>
              </a:r>
            </a:p>
          </p:txBody>
        </p:sp>
        <p:sp>
          <p:nvSpPr>
            <p:cNvPr id="169" name="TextBox 168">
              <a:extLst>
                <a:ext uri="{FF2B5EF4-FFF2-40B4-BE49-F238E27FC236}">
                  <a16:creationId xmlns:a16="http://schemas.microsoft.com/office/drawing/2014/main" id="{A5DA4E5C-16E6-4F97-9CCB-A9B3123802D0}"/>
                </a:ext>
              </a:extLst>
            </p:cNvPr>
            <p:cNvSpPr txBox="1"/>
            <p:nvPr/>
          </p:nvSpPr>
          <p:spPr>
            <a:xfrm>
              <a:off x="1918261" y="871771"/>
              <a:ext cx="777230" cy="369332"/>
            </a:xfrm>
            <a:prstGeom prst="rect">
              <a:avLst/>
            </a:prstGeom>
            <a:noFill/>
          </p:spPr>
          <p:txBody>
            <a:bodyPr wrap="square" rtlCol="0">
              <a:spAutoFit/>
            </a:bodyPr>
            <a:lstStyle/>
            <a:p>
              <a:pPr algn="ctr"/>
              <a:r>
                <a:rPr lang="en-US" b="1" dirty="0">
                  <a:latin typeface="Arial Narrow" panose="020B0606020202030204" pitchFamily="34" charset="0"/>
                </a:rPr>
                <a:t>1846</a:t>
              </a:r>
            </a:p>
          </p:txBody>
        </p:sp>
        <p:sp>
          <p:nvSpPr>
            <p:cNvPr id="170" name="TextBox 169">
              <a:extLst>
                <a:ext uri="{FF2B5EF4-FFF2-40B4-BE49-F238E27FC236}">
                  <a16:creationId xmlns:a16="http://schemas.microsoft.com/office/drawing/2014/main" id="{0BCE46F0-794B-4DEC-B573-827E30A7F867}"/>
                </a:ext>
              </a:extLst>
            </p:cNvPr>
            <p:cNvSpPr txBox="1"/>
            <p:nvPr/>
          </p:nvSpPr>
          <p:spPr>
            <a:xfrm>
              <a:off x="2828768" y="861763"/>
              <a:ext cx="852256" cy="369332"/>
            </a:xfrm>
            <a:prstGeom prst="rect">
              <a:avLst/>
            </a:prstGeom>
            <a:noFill/>
          </p:spPr>
          <p:txBody>
            <a:bodyPr wrap="square" rtlCol="0">
              <a:spAutoFit/>
            </a:bodyPr>
            <a:lstStyle/>
            <a:p>
              <a:pPr algn="ctr"/>
              <a:r>
                <a:rPr lang="en-US" b="1" dirty="0">
                  <a:latin typeface="Arial Narrow" panose="020B0606020202030204" pitchFamily="34" charset="0"/>
                </a:rPr>
                <a:t>1848</a:t>
              </a:r>
            </a:p>
          </p:txBody>
        </p:sp>
        <p:sp>
          <p:nvSpPr>
            <p:cNvPr id="171" name="TextBox 170">
              <a:extLst>
                <a:ext uri="{FF2B5EF4-FFF2-40B4-BE49-F238E27FC236}">
                  <a16:creationId xmlns:a16="http://schemas.microsoft.com/office/drawing/2014/main" id="{8C1E6652-E24F-487F-BEF7-38E6D4BA8E59}"/>
                </a:ext>
              </a:extLst>
            </p:cNvPr>
            <p:cNvSpPr txBox="1"/>
            <p:nvPr/>
          </p:nvSpPr>
          <p:spPr>
            <a:xfrm>
              <a:off x="4203024" y="861763"/>
              <a:ext cx="686055" cy="369332"/>
            </a:xfrm>
            <a:prstGeom prst="rect">
              <a:avLst/>
            </a:prstGeom>
            <a:noFill/>
          </p:spPr>
          <p:txBody>
            <a:bodyPr wrap="square" rtlCol="0">
              <a:spAutoFit/>
            </a:bodyPr>
            <a:lstStyle/>
            <a:p>
              <a:pPr algn="ctr"/>
              <a:r>
                <a:rPr lang="en-US" b="1" dirty="0">
                  <a:latin typeface="Arial Narrow" panose="020B0606020202030204" pitchFamily="34" charset="0"/>
                </a:rPr>
                <a:t>1850</a:t>
              </a:r>
            </a:p>
          </p:txBody>
        </p:sp>
        <p:sp>
          <p:nvSpPr>
            <p:cNvPr id="172" name="TextBox 171">
              <a:extLst>
                <a:ext uri="{FF2B5EF4-FFF2-40B4-BE49-F238E27FC236}">
                  <a16:creationId xmlns:a16="http://schemas.microsoft.com/office/drawing/2014/main" id="{41F4F54E-2761-44D9-9197-A6F95BB5B4DD}"/>
                </a:ext>
              </a:extLst>
            </p:cNvPr>
            <p:cNvSpPr txBox="1"/>
            <p:nvPr/>
          </p:nvSpPr>
          <p:spPr>
            <a:xfrm>
              <a:off x="1052599" y="1710293"/>
              <a:ext cx="707684" cy="307777"/>
            </a:xfrm>
            <a:prstGeom prst="rect">
              <a:avLst/>
            </a:prstGeom>
            <a:noFill/>
          </p:spPr>
          <p:txBody>
            <a:bodyPr wrap="square" rtlCol="0">
              <a:spAutoFit/>
            </a:bodyPr>
            <a:lstStyle/>
            <a:p>
              <a:pPr algn="ctr"/>
              <a:r>
                <a:rPr lang="en-US" sz="1400" dirty="0">
                  <a:latin typeface="Arial Narrow" panose="020B0606020202030204" pitchFamily="34" charset="0"/>
                </a:rPr>
                <a:t>Texas</a:t>
              </a:r>
            </a:p>
          </p:txBody>
        </p:sp>
        <p:sp>
          <p:nvSpPr>
            <p:cNvPr id="173" name="TextBox 172">
              <a:extLst>
                <a:ext uri="{FF2B5EF4-FFF2-40B4-BE49-F238E27FC236}">
                  <a16:creationId xmlns:a16="http://schemas.microsoft.com/office/drawing/2014/main" id="{0CBDD06D-8DCC-40B2-9FCE-29869C24BE51}"/>
                </a:ext>
              </a:extLst>
            </p:cNvPr>
            <p:cNvSpPr txBox="1"/>
            <p:nvPr/>
          </p:nvSpPr>
          <p:spPr>
            <a:xfrm>
              <a:off x="2807129" y="1700285"/>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sp>
          <p:nvSpPr>
            <p:cNvPr id="174" name="TextBox 173">
              <a:extLst>
                <a:ext uri="{FF2B5EF4-FFF2-40B4-BE49-F238E27FC236}">
                  <a16:creationId xmlns:a16="http://schemas.microsoft.com/office/drawing/2014/main" id="{21B8307A-9C26-48B5-9B29-5C94C6932E39}"/>
                </a:ext>
              </a:extLst>
            </p:cNvPr>
            <p:cNvSpPr txBox="1"/>
            <p:nvPr/>
          </p:nvSpPr>
          <p:spPr>
            <a:xfrm>
              <a:off x="4088583" y="1700284"/>
              <a:ext cx="1029096" cy="307777"/>
            </a:xfrm>
            <a:prstGeom prst="rect">
              <a:avLst/>
            </a:prstGeom>
            <a:noFill/>
          </p:spPr>
          <p:txBody>
            <a:bodyPr wrap="square" rtlCol="0">
              <a:spAutoFit/>
            </a:bodyPr>
            <a:lstStyle/>
            <a:p>
              <a:pPr algn="ctr"/>
              <a:r>
                <a:rPr lang="en-US" sz="1400" dirty="0">
                  <a:latin typeface="Arial Narrow" panose="020B0606020202030204" pitchFamily="34" charset="0"/>
                </a:rPr>
                <a:t>compromise</a:t>
              </a:r>
            </a:p>
          </p:txBody>
        </p:sp>
        <p:sp>
          <p:nvSpPr>
            <p:cNvPr id="175" name="TextBox 174">
              <a:extLst>
                <a:ext uri="{FF2B5EF4-FFF2-40B4-BE49-F238E27FC236}">
                  <a16:creationId xmlns:a16="http://schemas.microsoft.com/office/drawing/2014/main" id="{FEDA525D-EB24-4056-879F-95BF4AF3063A}"/>
                </a:ext>
              </a:extLst>
            </p:cNvPr>
            <p:cNvSpPr txBox="1"/>
            <p:nvPr/>
          </p:nvSpPr>
          <p:spPr>
            <a:xfrm>
              <a:off x="3337512" y="1305898"/>
              <a:ext cx="1002409" cy="307777"/>
            </a:xfrm>
            <a:prstGeom prst="rect">
              <a:avLst/>
            </a:prstGeom>
            <a:noFill/>
          </p:spPr>
          <p:txBody>
            <a:bodyPr wrap="square" rtlCol="0">
              <a:spAutoFit/>
            </a:bodyPr>
            <a:lstStyle/>
            <a:p>
              <a:pPr algn="ctr"/>
              <a:r>
                <a:rPr lang="en-US" sz="1400" dirty="0">
                  <a:latin typeface="Arial Narrow" panose="020B0606020202030204" pitchFamily="34" charset="0"/>
                </a:rPr>
                <a:t>Congress</a:t>
              </a:r>
            </a:p>
          </p:txBody>
        </p:sp>
        <p:sp>
          <p:nvSpPr>
            <p:cNvPr id="176" name="TextBox 175">
              <a:extLst>
                <a:ext uri="{FF2B5EF4-FFF2-40B4-BE49-F238E27FC236}">
                  <a16:creationId xmlns:a16="http://schemas.microsoft.com/office/drawing/2014/main" id="{FB3BAC2D-5754-4D5F-9609-C83DA401DC4B}"/>
                </a:ext>
              </a:extLst>
            </p:cNvPr>
            <p:cNvSpPr txBox="1"/>
            <p:nvPr/>
          </p:nvSpPr>
          <p:spPr>
            <a:xfrm>
              <a:off x="1861973" y="1710293"/>
              <a:ext cx="833518" cy="738664"/>
            </a:xfrm>
            <a:prstGeom prst="rect">
              <a:avLst/>
            </a:prstGeom>
            <a:noFill/>
          </p:spPr>
          <p:txBody>
            <a:bodyPr wrap="square" rtlCol="0">
              <a:spAutoFit/>
            </a:bodyPr>
            <a:lstStyle/>
            <a:p>
              <a:pPr algn="ctr"/>
              <a:r>
                <a:rPr lang="en-US" sz="1400" dirty="0">
                  <a:latin typeface="Arial Narrow" panose="020B0606020202030204" pitchFamily="34" charset="0"/>
                </a:rPr>
                <a:t>Mexican</a:t>
              </a:r>
            </a:p>
            <a:p>
              <a:pPr algn="ctr"/>
              <a:r>
                <a:rPr lang="en-US" sz="1400" dirty="0">
                  <a:latin typeface="Arial Narrow" panose="020B0606020202030204" pitchFamily="34" charset="0"/>
                </a:rPr>
                <a:t>American War</a:t>
              </a:r>
            </a:p>
          </p:txBody>
        </p:sp>
        <p:cxnSp>
          <p:nvCxnSpPr>
            <p:cNvPr id="177" name="Straight Connector 176">
              <a:extLst>
                <a:ext uri="{FF2B5EF4-FFF2-40B4-BE49-F238E27FC236}">
                  <a16:creationId xmlns:a16="http://schemas.microsoft.com/office/drawing/2014/main" id="{2B93791D-BD02-4062-A6C6-E8AFBAD8C576}"/>
                </a:ext>
              </a:extLst>
            </p:cNvPr>
            <p:cNvCxnSpPr>
              <a:cxnSpLocks/>
            </p:cNvCxnSpPr>
            <p:nvPr/>
          </p:nvCxnSpPr>
          <p:spPr>
            <a:xfrm>
              <a:off x="1310899" y="131590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38B6A640-EE89-48DA-8DA4-EB48E4F121EF}"/>
                </a:ext>
              </a:extLst>
            </p:cNvPr>
            <p:cNvCxnSpPr>
              <a:cxnSpLocks/>
            </p:cNvCxnSpPr>
            <p:nvPr/>
          </p:nvCxnSpPr>
          <p:spPr>
            <a:xfrm flipH="1">
              <a:off x="393619" y="1666817"/>
              <a:ext cx="95838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EE3B6C01-3849-4DBF-B704-7F750873019E}"/>
                </a:ext>
              </a:extLst>
            </p:cNvPr>
            <p:cNvSpPr txBox="1"/>
            <p:nvPr/>
          </p:nvSpPr>
          <p:spPr>
            <a:xfrm rot="19373342">
              <a:off x="65812" y="1030410"/>
              <a:ext cx="1079651" cy="307777"/>
            </a:xfrm>
            <a:prstGeom prst="rect">
              <a:avLst/>
            </a:prstGeom>
            <a:noFill/>
          </p:spPr>
          <p:txBody>
            <a:bodyPr wrap="square" rtlCol="0">
              <a:spAutoFit/>
            </a:bodyPr>
            <a:lstStyle/>
            <a:p>
              <a:pPr algn="ctr"/>
              <a:r>
                <a:rPr lang="en-US" sz="1400" dirty="0">
                  <a:latin typeface="Arial Narrow" panose="020B0606020202030204" pitchFamily="34" charset="0"/>
                </a:rPr>
                <a:t>Sanctuary</a:t>
              </a:r>
            </a:p>
          </p:txBody>
        </p:sp>
        <p:sp>
          <p:nvSpPr>
            <p:cNvPr id="180" name="TextBox 179">
              <a:extLst>
                <a:ext uri="{FF2B5EF4-FFF2-40B4-BE49-F238E27FC236}">
                  <a16:creationId xmlns:a16="http://schemas.microsoft.com/office/drawing/2014/main" id="{7ECE0B1C-F18D-483D-BF1E-50DCBD229C1E}"/>
                </a:ext>
              </a:extLst>
            </p:cNvPr>
            <p:cNvSpPr txBox="1"/>
            <p:nvPr/>
          </p:nvSpPr>
          <p:spPr>
            <a:xfrm>
              <a:off x="1847545" y="454239"/>
              <a:ext cx="899402" cy="307777"/>
            </a:xfrm>
            <a:prstGeom prst="rect">
              <a:avLst/>
            </a:prstGeom>
            <a:noFill/>
          </p:spPr>
          <p:txBody>
            <a:bodyPr wrap="square" rtlCol="0">
              <a:spAutoFit/>
            </a:bodyPr>
            <a:lstStyle/>
            <a:p>
              <a:pPr algn="ctr"/>
              <a:r>
                <a:rPr lang="en-US" sz="1400" dirty="0">
                  <a:latin typeface="Arial Narrow" panose="020B0606020202030204" pitchFamily="34" charset="0"/>
                </a:rPr>
                <a:t>Sabbath</a:t>
              </a:r>
            </a:p>
          </p:txBody>
        </p:sp>
      </p:gr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63320" y="339917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48111" y="464841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55567" y="337958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80427" y="466431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63322" y="3734007"/>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74231"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31885"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74233" y="501522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43909" y="45650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805934"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63588"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805936" y="5021339"/>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53888" y="3557223"/>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504803" y="392752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50253" y="445739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21588" y="464870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9015712" y="462156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47714" y="404880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69640"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9576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53414"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95762"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26332" y="4902669"/>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71782" y="5432534"/>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43116" y="5623843"/>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69243" y="5023944"/>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4018096" y="4490930"/>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317863" y="554289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87326"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813446"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7110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813448"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498556" y="5445168"/>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53433" y="4207507"/>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79042" y="4048801"/>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304461" y="505354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99668" y="42773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36831" y="5636614"/>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7" name="TextBox 96">
            <a:extLst>
              <a:ext uri="{FF2B5EF4-FFF2-40B4-BE49-F238E27FC236}">
                <a16:creationId xmlns:a16="http://schemas.microsoft.com/office/drawing/2014/main" id="{BFF94DB5-2FE2-4ED2-9AC0-895743D113D5}"/>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99" name="TextBox 98">
            <a:extLst>
              <a:ext uri="{FF2B5EF4-FFF2-40B4-BE49-F238E27FC236}">
                <a16:creationId xmlns:a16="http://schemas.microsoft.com/office/drawing/2014/main" id="{6ECB8732-751C-44A3-ACC0-02023E7434F5}"/>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00" name="TextBox 99">
            <a:extLst>
              <a:ext uri="{FF2B5EF4-FFF2-40B4-BE49-F238E27FC236}">
                <a16:creationId xmlns:a16="http://schemas.microsoft.com/office/drawing/2014/main" id="{96C06D79-6C42-439D-A1C8-1C6EC0A26DE7}"/>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1" name="Straight Connector 100">
            <a:extLst>
              <a:ext uri="{FF2B5EF4-FFF2-40B4-BE49-F238E27FC236}">
                <a16:creationId xmlns:a16="http://schemas.microsoft.com/office/drawing/2014/main" id="{6B47E2F2-E47F-41BB-A79F-E40E2DF59813}"/>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E38C734-BB85-416E-9563-3D09FDA26726}"/>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401DA9E-5AAD-4095-A0B2-49B634240148}"/>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D0E8652-3E29-436C-BF58-43FB1813AE2C}"/>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FF819B06-569C-4C68-BE0C-1A58B65394D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06" name="Left Bracket 105">
            <a:extLst>
              <a:ext uri="{FF2B5EF4-FFF2-40B4-BE49-F238E27FC236}">
                <a16:creationId xmlns:a16="http://schemas.microsoft.com/office/drawing/2014/main" id="{40F55037-A418-4558-B7BD-504B6B66548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TextBox 106">
            <a:extLst>
              <a:ext uri="{FF2B5EF4-FFF2-40B4-BE49-F238E27FC236}">
                <a16:creationId xmlns:a16="http://schemas.microsoft.com/office/drawing/2014/main" id="{4A907215-DB2F-4414-B1EA-2DD7D8FE642C}"/>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08" name="Straight Connector 107">
            <a:extLst>
              <a:ext uri="{FF2B5EF4-FFF2-40B4-BE49-F238E27FC236}">
                <a16:creationId xmlns:a16="http://schemas.microsoft.com/office/drawing/2014/main" id="{D97E23F9-F1D7-492F-9B88-DA2C525E8481}"/>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427C61BE-700A-4603-82DD-E32EA466043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10" name="TextBox 109">
            <a:extLst>
              <a:ext uri="{FF2B5EF4-FFF2-40B4-BE49-F238E27FC236}">
                <a16:creationId xmlns:a16="http://schemas.microsoft.com/office/drawing/2014/main" id="{B2BD1BF0-8DB9-47C7-A918-E14465C40BB4}"/>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11" name="TextBox 110">
            <a:extLst>
              <a:ext uri="{FF2B5EF4-FFF2-40B4-BE49-F238E27FC236}">
                <a16:creationId xmlns:a16="http://schemas.microsoft.com/office/drawing/2014/main" id="{9CF71CD9-7F6B-4DA6-B10C-4010C655E7D0}"/>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12" name="TextBox 111">
            <a:extLst>
              <a:ext uri="{FF2B5EF4-FFF2-40B4-BE49-F238E27FC236}">
                <a16:creationId xmlns:a16="http://schemas.microsoft.com/office/drawing/2014/main" id="{4CF8D280-0B71-43C6-A516-1D8F5EA20A71}"/>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13" name="Straight Arrow Connector 112">
            <a:extLst>
              <a:ext uri="{FF2B5EF4-FFF2-40B4-BE49-F238E27FC236}">
                <a16:creationId xmlns:a16="http://schemas.microsoft.com/office/drawing/2014/main" id="{C3E0D6E5-41C8-4F78-B9C8-5871FC167CB5}"/>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D5E6374B-B4F1-410E-9809-912577A7A04D}"/>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6B941F4F-5BBB-46CE-9EE7-AA7F32B3E194}"/>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A22581F9-763D-476C-8DCA-049CD376625B}"/>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117" name="TextBox 116">
            <a:extLst>
              <a:ext uri="{FF2B5EF4-FFF2-40B4-BE49-F238E27FC236}">
                <a16:creationId xmlns:a16="http://schemas.microsoft.com/office/drawing/2014/main" id="{3C4AF2E5-40EF-4FEF-9D5F-D365AB6216AA}"/>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18" name="Straight Connector 117">
            <a:extLst>
              <a:ext uri="{FF2B5EF4-FFF2-40B4-BE49-F238E27FC236}">
                <a16:creationId xmlns:a16="http://schemas.microsoft.com/office/drawing/2014/main" id="{DD7B9078-2565-4A5A-8B88-1522F7F1C617}"/>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E85C86BE-DF6E-4FBC-969A-9C48CFD4EC07}"/>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460C2F8E-4DDB-4EDB-9808-28F826B9C96A}"/>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121" name="Straight Arrow Connector 120">
            <a:extLst>
              <a:ext uri="{FF2B5EF4-FFF2-40B4-BE49-F238E27FC236}">
                <a16:creationId xmlns:a16="http://schemas.microsoft.com/office/drawing/2014/main" id="{10C6F93A-1E56-435E-8397-CC4741A104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Left Bracket 121">
            <a:extLst>
              <a:ext uri="{FF2B5EF4-FFF2-40B4-BE49-F238E27FC236}">
                <a16:creationId xmlns:a16="http://schemas.microsoft.com/office/drawing/2014/main" id="{276D1ED6-F801-4B04-84B1-69B2AC871A23}"/>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TextBox 122">
            <a:extLst>
              <a:ext uri="{FF2B5EF4-FFF2-40B4-BE49-F238E27FC236}">
                <a16:creationId xmlns:a16="http://schemas.microsoft.com/office/drawing/2014/main" id="{1199334A-FF46-4A95-9128-A57FA389D660}"/>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24" name="Straight Connector 123">
            <a:extLst>
              <a:ext uri="{FF2B5EF4-FFF2-40B4-BE49-F238E27FC236}">
                <a16:creationId xmlns:a16="http://schemas.microsoft.com/office/drawing/2014/main" id="{82696C46-6071-497E-AA8C-DA4A452BB66F}"/>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9623FC6D-B23C-4ACA-B703-F4887A7392B7}"/>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127" name="TextBox 126">
            <a:extLst>
              <a:ext uri="{FF2B5EF4-FFF2-40B4-BE49-F238E27FC236}">
                <a16:creationId xmlns:a16="http://schemas.microsoft.com/office/drawing/2014/main" id="{CFAFF97D-7999-4346-91CF-5A806307FF14}"/>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28" name="TextBox 127">
            <a:extLst>
              <a:ext uri="{FF2B5EF4-FFF2-40B4-BE49-F238E27FC236}">
                <a16:creationId xmlns:a16="http://schemas.microsoft.com/office/drawing/2014/main" id="{A2210F53-0874-4C76-AAD7-966BCA6C4336}"/>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29" name="TextBox 128">
            <a:extLst>
              <a:ext uri="{FF2B5EF4-FFF2-40B4-BE49-F238E27FC236}">
                <a16:creationId xmlns:a16="http://schemas.microsoft.com/office/drawing/2014/main" id="{80C523F3-4853-421B-9B88-F5931E0E28C2}"/>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166469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27</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21301" y="1017047"/>
            <a:ext cx="3527274" cy="4522648"/>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Two quotes, CC 14.4 and AH 340.4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CC 14.4 </a:t>
            </a:r>
            <a:r>
              <a:rPr lang="en-US"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“God celebrated the first marriage. Thus the institution has for its originator the Creator of the universe. "Marriage is honorable" (Hebrews 13:4); it was one of the first gifts of God to man, and it is one of the two institutions that, after the Fall, Adam brought with him beyond the gates of Paradise.”</a:t>
            </a:r>
            <a:r>
              <a:rPr lang="en-US" dirty="0">
                <a:effectLst/>
                <a:latin typeface="Arial Narrow" panose="020B0606020202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Adventist home 340.4 “Then marriage and the Sabbath had their origin, twin institutions for the glory of God in the benefit of humanity.”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27</a:t>
            </a:fld>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63320" y="339917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48111" y="464841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55567" y="337958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80427" y="466431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63322" y="3734007"/>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74231"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31885"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74233" y="501522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43909" y="45650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805934"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63588"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805936" y="5021339"/>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53888" y="3557223"/>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504803" y="392752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50253" y="445739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21588" y="464870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9015712" y="462156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47714" y="404880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69640"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9576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53414"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95762"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26332" y="4902669"/>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71782" y="5432534"/>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43116" y="5623843"/>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69243" y="5023944"/>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4018096" y="4490930"/>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317863" y="554289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87326"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813446"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7110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813448"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498556" y="5445168"/>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53433" y="4207507"/>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79042" y="4048801"/>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304461" y="505354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99668" y="42773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36831" y="5636614"/>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350765B4-4467-4FD8-8F9D-BDF4CB84AD4C}"/>
              </a:ext>
            </a:extLst>
          </p:cNvPr>
          <p:cNvSpPr txBox="1"/>
          <p:nvPr/>
        </p:nvSpPr>
        <p:spPr>
          <a:xfrm rot="19863611">
            <a:off x="10592067" y="550623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Marriage</a:t>
            </a:r>
          </a:p>
        </p:txBody>
      </p:sp>
      <p:sp>
        <p:nvSpPr>
          <p:cNvPr id="93" name="TextBox 92">
            <a:extLst>
              <a:ext uri="{FF2B5EF4-FFF2-40B4-BE49-F238E27FC236}">
                <a16:creationId xmlns:a16="http://schemas.microsoft.com/office/drawing/2014/main" id="{A67B21EE-C1EB-4337-A060-F4B6B7C8A498}"/>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96" name="TextBox 95">
            <a:extLst>
              <a:ext uri="{FF2B5EF4-FFF2-40B4-BE49-F238E27FC236}">
                <a16:creationId xmlns:a16="http://schemas.microsoft.com/office/drawing/2014/main" id="{AD061A84-06AA-47F0-8B2F-6B3AC99620E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97" name="TextBox 96">
            <a:extLst>
              <a:ext uri="{FF2B5EF4-FFF2-40B4-BE49-F238E27FC236}">
                <a16:creationId xmlns:a16="http://schemas.microsoft.com/office/drawing/2014/main" id="{53C28EA1-433B-41DC-9E49-6A8704D5965F}"/>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98" name="Straight Connector 97">
            <a:extLst>
              <a:ext uri="{FF2B5EF4-FFF2-40B4-BE49-F238E27FC236}">
                <a16:creationId xmlns:a16="http://schemas.microsoft.com/office/drawing/2014/main" id="{F84528AA-6AAB-4290-92B7-1201385C87C6}"/>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C7E486E-C3E9-49D1-AA10-7D3A93449587}"/>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2B06A8-327C-48A7-8A35-1EB64BCF72AA}"/>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E223947-AF17-4425-AC8D-72C19A00C880}"/>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6ACE83A4-9482-47D1-938A-528A23DBA5CC}"/>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03" name="Left Bracket 102">
            <a:extLst>
              <a:ext uri="{FF2B5EF4-FFF2-40B4-BE49-F238E27FC236}">
                <a16:creationId xmlns:a16="http://schemas.microsoft.com/office/drawing/2014/main" id="{818F0D57-CFD7-49D6-B625-4D2C898F2715}"/>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a:extLst>
              <a:ext uri="{FF2B5EF4-FFF2-40B4-BE49-F238E27FC236}">
                <a16:creationId xmlns:a16="http://schemas.microsoft.com/office/drawing/2014/main" id="{269A25F6-E2C9-46CE-81B7-3586B0138F2C}"/>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05" name="Straight Connector 104">
            <a:extLst>
              <a:ext uri="{FF2B5EF4-FFF2-40B4-BE49-F238E27FC236}">
                <a16:creationId xmlns:a16="http://schemas.microsoft.com/office/drawing/2014/main" id="{54B96EE1-2499-4B09-9B65-2DD873D467A3}"/>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F062E63-4A66-40B7-90EC-450017ADFE76}"/>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07" name="TextBox 106">
            <a:extLst>
              <a:ext uri="{FF2B5EF4-FFF2-40B4-BE49-F238E27FC236}">
                <a16:creationId xmlns:a16="http://schemas.microsoft.com/office/drawing/2014/main" id="{DFE3B88B-2A4D-4BC6-96F5-44E7B78E253D}"/>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08" name="TextBox 107">
            <a:extLst>
              <a:ext uri="{FF2B5EF4-FFF2-40B4-BE49-F238E27FC236}">
                <a16:creationId xmlns:a16="http://schemas.microsoft.com/office/drawing/2014/main" id="{4E142704-9E54-4C67-B5FF-41B7451ABECA}"/>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09" name="TextBox 108">
            <a:extLst>
              <a:ext uri="{FF2B5EF4-FFF2-40B4-BE49-F238E27FC236}">
                <a16:creationId xmlns:a16="http://schemas.microsoft.com/office/drawing/2014/main" id="{40CBF99C-11D1-4396-A5C3-C7A46F830711}"/>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10" name="Straight Arrow Connector 109">
            <a:extLst>
              <a:ext uri="{FF2B5EF4-FFF2-40B4-BE49-F238E27FC236}">
                <a16:creationId xmlns:a16="http://schemas.microsoft.com/office/drawing/2014/main" id="{037D3FE6-2B6D-4412-B8EC-0D7713EE6641}"/>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2B964B72-6FCF-4D2F-824E-8F79820A352B}"/>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C796515F-A878-4B79-BF88-3D180D5D0206}"/>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FF904513-4D84-4648-8EDF-FF472513277E}"/>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114" name="TextBox 113">
            <a:extLst>
              <a:ext uri="{FF2B5EF4-FFF2-40B4-BE49-F238E27FC236}">
                <a16:creationId xmlns:a16="http://schemas.microsoft.com/office/drawing/2014/main" id="{8B880AA7-9EDC-459E-9EB3-578C91975D4C}"/>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15" name="Straight Connector 114">
            <a:extLst>
              <a:ext uri="{FF2B5EF4-FFF2-40B4-BE49-F238E27FC236}">
                <a16:creationId xmlns:a16="http://schemas.microsoft.com/office/drawing/2014/main" id="{C5DB35DC-5D7F-40AF-9F57-47D092EE7F0E}"/>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D6765715-520E-4257-AF38-173F798AC09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TextBox 116">
            <a:extLst>
              <a:ext uri="{FF2B5EF4-FFF2-40B4-BE49-F238E27FC236}">
                <a16:creationId xmlns:a16="http://schemas.microsoft.com/office/drawing/2014/main" id="{C117E19D-A713-4AC2-A928-56F4C5344921}"/>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118" name="Straight Arrow Connector 117">
            <a:extLst>
              <a:ext uri="{FF2B5EF4-FFF2-40B4-BE49-F238E27FC236}">
                <a16:creationId xmlns:a16="http://schemas.microsoft.com/office/drawing/2014/main" id="{B7509322-A843-4687-B9AE-BF1A935B47C1}"/>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Left Bracket 118">
            <a:extLst>
              <a:ext uri="{FF2B5EF4-FFF2-40B4-BE49-F238E27FC236}">
                <a16:creationId xmlns:a16="http://schemas.microsoft.com/office/drawing/2014/main" id="{4B3E3EC0-A156-4B7B-AEB8-E2077FDAC217}"/>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TextBox 119">
            <a:extLst>
              <a:ext uri="{FF2B5EF4-FFF2-40B4-BE49-F238E27FC236}">
                <a16:creationId xmlns:a16="http://schemas.microsoft.com/office/drawing/2014/main" id="{607A8634-C818-4774-9DA4-9EE29C6B3B68}"/>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21" name="Straight Connector 120">
            <a:extLst>
              <a:ext uri="{FF2B5EF4-FFF2-40B4-BE49-F238E27FC236}">
                <a16:creationId xmlns:a16="http://schemas.microsoft.com/office/drawing/2014/main" id="{05F16786-82D5-4D04-8EBA-FFA094EBDDD3}"/>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6C4795E3-6E1B-4CA7-B978-8FCAE3539097}"/>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124" name="TextBox 123">
            <a:extLst>
              <a:ext uri="{FF2B5EF4-FFF2-40B4-BE49-F238E27FC236}">
                <a16:creationId xmlns:a16="http://schemas.microsoft.com/office/drawing/2014/main" id="{B4897627-19C0-48DF-99AB-2CFDC82D8B89}"/>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25" name="TextBox 124">
            <a:extLst>
              <a:ext uri="{FF2B5EF4-FFF2-40B4-BE49-F238E27FC236}">
                <a16:creationId xmlns:a16="http://schemas.microsoft.com/office/drawing/2014/main" id="{24E1D2EB-5792-4901-B0D0-C5B0BF50AF9E}"/>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26" name="TextBox 125">
            <a:extLst>
              <a:ext uri="{FF2B5EF4-FFF2-40B4-BE49-F238E27FC236}">
                <a16:creationId xmlns:a16="http://schemas.microsoft.com/office/drawing/2014/main" id="{1D1CCF9E-C845-4028-A29A-B7D722D05D81}"/>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Tree>
    <p:extLst>
      <p:ext uri="{BB962C8B-B14F-4D97-AF65-F5344CB8AC3E}">
        <p14:creationId xmlns:p14="http://schemas.microsoft.com/office/powerpoint/2010/main" val="4279700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28</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06335" y="383262"/>
            <a:ext cx="3360570" cy="6138604"/>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Twin institutions in Eden, we're traveling back to Eden.  Two institutions that God has to restore.  In our alpha history the Sanctuary led to the understanding of the institution of the Sabbath.  In our omega history equality will lead to an understanding of the institution of marriage. We used this subject of twin institutions for a long time in this movement, but prior to equality we use them incorrectly, including in 2015. Two institutions, two histories.  Moses and Millerite history brought the sabbath, Christ’s and our history brought marriage and equality.  This is a revolutionary time period also.   And people are looking for the Sabbath institution in our history because they go back to the Millerite history and they cut up her writings, the parts that say, ‘in your lifetime, now in progress, soon to be fulfilled, right upon us.’  They cut up her writings we don’t, because parable teaching explains them.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28</a:t>
            </a:fld>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63320" y="339917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48111" y="464841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55567" y="337958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80427" y="466431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63322" y="3734007"/>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74231"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31885" y="4650923"/>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74233" y="5015227"/>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43909" y="45650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805934"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63588" y="465703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805936" y="5021339"/>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53888" y="3557223"/>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504803" y="392752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50253" y="445739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21588" y="464870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9015712" y="462156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47714" y="404880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69640"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9576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53414"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95762"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26332" y="4902669"/>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71782" y="5432534"/>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43116" y="5623843"/>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69243" y="5023944"/>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4018096" y="4490930"/>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317863" y="554289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87326" y="562355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813446"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71100" y="562606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813448" y="5990370"/>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498556" y="5445168"/>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53433" y="4207507"/>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79042" y="4048801"/>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304461" y="505354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99668" y="42773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36831" y="5636614"/>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92067" y="550623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5655" y="5483664"/>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 name="Group 4">
            <a:extLst>
              <a:ext uri="{FF2B5EF4-FFF2-40B4-BE49-F238E27FC236}">
                <a16:creationId xmlns:a16="http://schemas.microsoft.com/office/drawing/2014/main" id="{33C8343F-F5EA-4E21-AD8B-9D55A344C965}"/>
              </a:ext>
            </a:extLst>
          </p:cNvPr>
          <p:cNvGrpSpPr/>
          <p:nvPr/>
        </p:nvGrpSpPr>
        <p:grpSpPr>
          <a:xfrm>
            <a:off x="5282216" y="136525"/>
            <a:ext cx="7105120" cy="2942667"/>
            <a:chOff x="5282216" y="136525"/>
            <a:chExt cx="7105120" cy="2942667"/>
          </a:xfrm>
        </p:grpSpPr>
        <p:sp>
          <p:nvSpPr>
            <p:cNvPr id="100" name="TextBox 99">
              <a:extLst>
                <a:ext uri="{FF2B5EF4-FFF2-40B4-BE49-F238E27FC236}">
                  <a16:creationId xmlns:a16="http://schemas.microsoft.com/office/drawing/2014/main" id="{A734367A-B3B2-49FE-960E-739F2526A9AA}"/>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02" name="TextBox 101">
              <a:extLst>
                <a:ext uri="{FF2B5EF4-FFF2-40B4-BE49-F238E27FC236}">
                  <a16:creationId xmlns:a16="http://schemas.microsoft.com/office/drawing/2014/main" id="{CFD58296-D662-46B3-A33A-CEA5EAC145E9}"/>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03" name="TextBox 102">
              <a:extLst>
                <a:ext uri="{FF2B5EF4-FFF2-40B4-BE49-F238E27FC236}">
                  <a16:creationId xmlns:a16="http://schemas.microsoft.com/office/drawing/2014/main" id="{F0A4474B-8014-43E4-8F3E-16ABAC9ED4C5}"/>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4" name="Straight Connector 103">
              <a:extLst>
                <a:ext uri="{FF2B5EF4-FFF2-40B4-BE49-F238E27FC236}">
                  <a16:creationId xmlns:a16="http://schemas.microsoft.com/office/drawing/2014/main" id="{2E85F7CE-C1A3-4630-AE5E-021F0E0907F1}"/>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85B93A6-2159-452B-B4F0-13ED0C98FC05}"/>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BF1306CD-01D9-48AB-B7D3-A673C5287FB2}"/>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013AC00-020D-44B6-B79F-E46E1BD7757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7DCBEE2D-F346-462D-8EEA-988633AD9B3F}"/>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09" name="Left Bracket 108">
              <a:extLst>
                <a:ext uri="{FF2B5EF4-FFF2-40B4-BE49-F238E27FC236}">
                  <a16:creationId xmlns:a16="http://schemas.microsoft.com/office/drawing/2014/main" id="{2A500179-9238-40B0-BD82-6F9A59566EC8}"/>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id="{23672B47-9D7A-4895-8AC6-2BD818E61400}"/>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11" name="Straight Connector 110">
              <a:extLst>
                <a:ext uri="{FF2B5EF4-FFF2-40B4-BE49-F238E27FC236}">
                  <a16:creationId xmlns:a16="http://schemas.microsoft.com/office/drawing/2014/main" id="{D44EE195-E08C-4497-9B99-440CFF69E4F1}"/>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1108FDBE-7EA2-4558-81D3-B9CABFEC105C}"/>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13" name="TextBox 112">
              <a:extLst>
                <a:ext uri="{FF2B5EF4-FFF2-40B4-BE49-F238E27FC236}">
                  <a16:creationId xmlns:a16="http://schemas.microsoft.com/office/drawing/2014/main" id="{0CDEF525-8578-43D0-91D1-1ADB3BF140ED}"/>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14" name="TextBox 113">
              <a:extLst>
                <a:ext uri="{FF2B5EF4-FFF2-40B4-BE49-F238E27FC236}">
                  <a16:creationId xmlns:a16="http://schemas.microsoft.com/office/drawing/2014/main" id="{5DE212FE-1EB2-433B-B8B1-CB3773544490}"/>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15" name="TextBox 114">
              <a:extLst>
                <a:ext uri="{FF2B5EF4-FFF2-40B4-BE49-F238E27FC236}">
                  <a16:creationId xmlns:a16="http://schemas.microsoft.com/office/drawing/2014/main" id="{9A9E0964-4B62-4C57-86AD-B44B514E4213}"/>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16" name="Straight Arrow Connector 115">
              <a:extLst>
                <a:ext uri="{FF2B5EF4-FFF2-40B4-BE49-F238E27FC236}">
                  <a16:creationId xmlns:a16="http://schemas.microsoft.com/office/drawing/2014/main" id="{1DA493A9-BFB7-44EC-A847-E80E83E8A6A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A196FBD-0EA0-40E1-9BEA-242368CFCE7B}"/>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CD8C04C3-FA17-448D-8686-2FEE494E7C90}"/>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98540C24-D5CA-48FC-8285-52A70AD94530}"/>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120" name="TextBox 119">
              <a:extLst>
                <a:ext uri="{FF2B5EF4-FFF2-40B4-BE49-F238E27FC236}">
                  <a16:creationId xmlns:a16="http://schemas.microsoft.com/office/drawing/2014/main" id="{D7AB08DD-8AEF-4D9F-932C-A0831139D93A}"/>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21" name="Straight Connector 120">
              <a:extLst>
                <a:ext uri="{FF2B5EF4-FFF2-40B4-BE49-F238E27FC236}">
                  <a16:creationId xmlns:a16="http://schemas.microsoft.com/office/drawing/2014/main" id="{C46C0BB8-DAE7-42DA-BC65-360A6B264B7E}"/>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51F3037-A2F9-42DE-BB0D-EBD226D1F280}"/>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A77FEB9-5E50-4723-8DA6-3518F81789FA}"/>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124" name="Straight Arrow Connector 123">
              <a:extLst>
                <a:ext uri="{FF2B5EF4-FFF2-40B4-BE49-F238E27FC236}">
                  <a16:creationId xmlns:a16="http://schemas.microsoft.com/office/drawing/2014/main" id="{E4BB551B-520F-460B-8984-D8793BCE9011}"/>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5" name="Left Bracket 124">
              <a:extLst>
                <a:ext uri="{FF2B5EF4-FFF2-40B4-BE49-F238E27FC236}">
                  <a16:creationId xmlns:a16="http://schemas.microsoft.com/office/drawing/2014/main" id="{3E366B41-565E-46BF-896E-34967054C69B}"/>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TextBox 125">
              <a:extLst>
                <a:ext uri="{FF2B5EF4-FFF2-40B4-BE49-F238E27FC236}">
                  <a16:creationId xmlns:a16="http://schemas.microsoft.com/office/drawing/2014/main" id="{B3069BD1-9CC8-4E86-9B97-71E5AB20B51E}"/>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27" name="Straight Connector 126">
              <a:extLst>
                <a:ext uri="{FF2B5EF4-FFF2-40B4-BE49-F238E27FC236}">
                  <a16:creationId xmlns:a16="http://schemas.microsoft.com/office/drawing/2014/main" id="{F8B69603-0827-4E18-90B8-C4B09E6CF37B}"/>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63F7CC22-275E-4A53-9D8B-5A08CE1161B0}"/>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sp>
          <p:nvSpPr>
            <p:cNvPr id="130" name="TextBox 129">
              <a:extLst>
                <a:ext uri="{FF2B5EF4-FFF2-40B4-BE49-F238E27FC236}">
                  <a16:creationId xmlns:a16="http://schemas.microsoft.com/office/drawing/2014/main" id="{034FDAD2-ADFD-4884-A6AF-1AB488D03821}"/>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31" name="TextBox 130">
              <a:extLst>
                <a:ext uri="{FF2B5EF4-FFF2-40B4-BE49-F238E27FC236}">
                  <a16:creationId xmlns:a16="http://schemas.microsoft.com/office/drawing/2014/main" id="{2D4B540D-5253-49D5-B332-2F78F2961F85}"/>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32" name="TextBox 131">
              <a:extLst>
                <a:ext uri="{FF2B5EF4-FFF2-40B4-BE49-F238E27FC236}">
                  <a16:creationId xmlns:a16="http://schemas.microsoft.com/office/drawing/2014/main" id="{EB524C32-CBAF-4030-B4FE-4FCF6EC7D97E}"/>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grpSp>
    </p:spTree>
    <p:extLst>
      <p:ext uri="{BB962C8B-B14F-4D97-AF65-F5344CB8AC3E}">
        <p14:creationId xmlns:p14="http://schemas.microsoft.com/office/powerpoint/2010/main" val="2742402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29</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161018" y="2040413"/>
            <a:ext cx="3924757" cy="4515210"/>
          </a:xfrm>
          <a:prstGeom prst="rect">
            <a:avLst/>
          </a:prstGeom>
          <a:noFill/>
        </p:spPr>
        <p:txBody>
          <a:bodyPr wrap="square">
            <a:spAutoFit/>
          </a:bodyPr>
          <a:lstStyle/>
          <a:p>
            <a:pPr marL="0" marR="0">
              <a:lnSpc>
                <a:spcPct val="107000"/>
              </a:lnSpc>
              <a:spcBef>
                <a:spcPts val="0"/>
              </a:spcBef>
              <a:spcAft>
                <a:spcPts val="0"/>
              </a:spcAft>
            </a:pP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Now, 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 line of Christ as a priest.  First waymark is baptism and it's the end of the 30 years. Then you have 40 days of temptation and it comes to an end at Concord (May to September). Without human planning, regardless of continued discussion with people, not everyone agrees, but the message dealt with those temptations all in the time period between May and September and it's over. The message has answered those questions and they're dealt with. And when Christ deals with those temptations (Aug. 19) a message comes, the increase of knowledge in the same history. </a:t>
            </a: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29</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502861" y="5460046"/>
            <a:ext cx="36834" cy="486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5487" y="548247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930FC916-488A-4874-9E46-67D8E384100A}"/>
              </a:ext>
            </a:extLst>
          </p:cNvPr>
          <p:cNvSpPr txBox="1"/>
          <p:nvPr/>
        </p:nvSpPr>
        <p:spPr>
          <a:xfrm>
            <a:off x="789411" y="133551"/>
            <a:ext cx="2276198"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cxnSp>
        <p:nvCxnSpPr>
          <p:cNvPr id="77" name="Straight Connector 76">
            <a:extLst>
              <a:ext uri="{FF2B5EF4-FFF2-40B4-BE49-F238E27FC236}">
                <a16:creationId xmlns:a16="http://schemas.microsoft.com/office/drawing/2014/main" id="{A2F89F01-0F54-45B3-A8AD-B3E7008C4CB0}"/>
              </a:ext>
            </a:extLst>
          </p:cNvPr>
          <p:cNvCxnSpPr/>
          <p:nvPr/>
        </p:nvCxnSpPr>
        <p:spPr>
          <a:xfrm>
            <a:off x="1207354" y="33969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CE5225-58E4-42DC-8124-1678C8CF2C09}"/>
              </a:ext>
            </a:extLst>
          </p:cNvPr>
          <p:cNvCxnSpPr/>
          <p:nvPr/>
        </p:nvCxnSpPr>
        <p:spPr>
          <a:xfrm>
            <a:off x="1208911" y="590210"/>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DE40F8-DB4B-4904-A6A2-9919D296F733}"/>
              </a:ext>
            </a:extLst>
          </p:cNvPr>
          <p:cNvCxnSpPr/>
          <p:nvPr/>
        </p:nvCxnSpPr>
        <p:spPr>
          <a:xfrm>
            <a:off x="1207354" y="843504"/>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7A357C-CD37-4355-B216-FFEBE78BE305}"/>
              </a:ext>
            </a:extLst>
          </p:cNvPr>
          <p:cNvCxnSpPr/>
          <p:nvPr/>
        </p:nvCxnSpPr>
        <p:spPr>
          <a:xfrm>
            <a:off x="1182808" y="11340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82491" y="3456442"/>
            <a:ext cx="1528692" cy="307777"/>
          </a:xfrm>
          <a:prstGeom prst="rect">
            <a:avLst/>
          </a:prstGeom>
          <a:noFill/>
        </p:spPr>
        <p:txBody>
          <a:bodyPr wrap="square" rtlCol="0">
            <a:spAutoFit/>
          </a:bodyPr>
          <a:lstStyle/>
          <a:p>
            <a:pPr algn="ctr"/>
            <a:r>
              <a:rPr lang="en-US" sz="1400" b="1" dirty="0">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FE30447B-1B69-4442-A21A-18E794B943CD}"/>
              </a:ext>
            </a:extLst>
          </p:cNvPr>
          <p:cNvGrpSpPr/>
          <p:nvPr/>
        </p:nvGrpSpPr>
        <p:grpSpPr>
          <a:xfrm>
            <a:off x="5282216" y="136525"/>
            <a:ext cx="7105120" cy="3071790"/>
            <a:chOff x="5282216" y="136525"/>
            <a:chExt cx="7105120" cy="3071790"/>
          </a:xfrm>
        </p:grpSpPr>
        <p:sp>
          <p:nvSpPr>
            <p:cNvPr id="104" name="TextBox 103">
              <a:extLst>
                <a:ext uri="{FF2B5EF4-FFF2-40B4-BE49-F238E27FC236}">
                  <a16:creationId xmlns:a16="http://schemas.microsoft.com/office/drawing/2014/main" id="{59C6EA6F-BEE2-4C0B-A019-9B15DF25150C}"/>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grpSp>
          <p:nvGrpSpPr>
            <p:cNvPr id="105" name="Group 104">
              <a:extLst>
                <a:ext uri="{FF2B5EF4-FFF2-40B4-BE49-F238E27FC236}">
                  <a16:creationId xmlns:a16="http://schemas.microsoft.com/office/drawing/2014/main" id="{E5526656-11B2-4E16-B522-93106AB5CAAA}"/>
                </a:ext>
              </a:extLst>
            </p:cNvPr>
            <p:cNvGrpSpPr/>
            <p:nvPr/>
          </p:nvGrpSpPr>
          <p:grpSpPr>
            <a:xfrm>
              <a:off x="5282216" y="136525"/>
              <a:ext cx="6830608" cy="3071790"/>
              <a:chOff x="5282216" y="136525"/>
              <a:chExt cx="6830608" cy="3071790"/>
            </a:xfrm>
          </p:grpSpPr>
          <p:sp>
            <p:nvSpPr>
              <p:cNvPr id="106" name="TextBox 105">
                <a:extLst>
                  <a:ext uri="{FF2B5EF4-FFF2-40B4-BE49-F238E27FC236}">
                    <a16:creationId xmlns:a16="http://schemas.microsoft.com/office/drawing/2014/main" id="{9A88E8F8-60CE-46BB-B87C-562473CF246B}"/>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07" name="TextBox 106">
                <a:extLst>
                  <a:ext uri="{FF2B5EF4-FFF2-40B4-BE49-F238E27FC236}">
                    <a16:creationId xmlns:a16="http://schemas.microsoft.com/office/drawing/2014/main" id="{C618CC0A-1E7D-4654-AAE9-D98700825385}"/>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08" name="Straight Connector 107">
                <a:extLst>
                  <a:ext uri="{FF2B5EF4-FFF2-40B4-BE49-F238E27FC236}">
                    <a16:creationId xmlns:a16="http://schemas.microsoft.com/office/drawing/2014/main" id="{998BEE7E-D7F8-4CE4-A5B9-4FB68463CE6C}"/>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C91BD026-F3A2-4275-8A93-63E9FE094A93}"/>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19D67D14-3592-4803-BB69-23331EBDDF55}"/>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7CCF2E0-D85B-4FCD-83B1-968EC957DF3E}"/>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6C5E0B8E-8C27-4BB7-9B09-335B9A2C82A7}"/>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13" name="Left Bracket 112">
                <a:extLst>
                  <a:ext uri="{FF2B5EF4-FFF2-40B4-BE49-F238E27FC236}">
                    <a16:creationId xmlns:a16="http://schemas.microsoft.com/office/drawing/2014/main" id="{8D2E1569-3F62-4D18-A3E7-2369C1AC5CF7}"/>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TextBox 113">
                <a:extLst>
                  <a:ext uri="{FF2B5EF4-FFF2-40B4-BE49-F238E27FC236}">
                    <a16:creationId xmlns:a16="http://schemas.microsoft.com/office/drawing/2014/main" id="{B5C29926-C78E-4CAB-89EA-FD08BEBCBF0E}"/>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15" name="Straight Connector 114">
                <a:extLst>
                  <a:ext uri="{FF2B5EF4-FFF2-40B4-BE49-F238E27FC236}">
                    <a16:creationId xmlns:a16="http://schemas.microsoft.com/office/drawing/2014/main" id="{A32EEF46-EDA5-4613-AF11-ADE6A0D475D3}"/>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EA727898-27A0-4E42-B095-26B41067A408}"/>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17" name="TextBox 116">
                <a:extLst>
                  <a:ext uri="{FF2B5EF4-FFF2-40B4-BE49-F238E27FC236}">
                    <a16:creationId xmlns:a16="http://schemas.microsoft.com/office/drawing/2014/main" id="{0A92DA79-38DA-41B6-8911-E7766585F122}"/>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18" name="TextBox 117">
                <a:extLst>
                  <a:ext uri="{FF2B5EF4-FFF2-40B4-BE49-F238E27FC236}">
                    <a16:creationId xmlns:a16="http://schemas.microsoft.com/office/drawing/2014/main" id="{4789F15E-4C7E-4076-9F50-7A6B0C5AD706}"/>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19" name="TextBox 118">
                <a:extLst>
                  <a:ext uri="{FF2B5EF4-FFF2-40B4-BE49-F238E27FC236}">
                    <a16:creationId xmlns:a16="http://schemas.microsoft.com/office/drawing/2014/main" id="{E877E574-A680-43EC-92A6-4320A02CECB7}"/>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20" name="Straight Arrow Connector 119">
                <a:extLst>
                  <a:ext uri="{FF2B5EF4-FFF2-40B4-BE49-F238E27FC236}">
                    <a16:creationId xmlns:a16="http://schemas.microsoft.com/office/drawing/2014/main" id="{182FE3A2-A361-4B2D-8EAF-9AA00C3E52ED}"/>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636B7A95-13BE-43BB-8F46-1FE1263CFD17}"/>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2F5A4DAA-9DE3-4331-9A2E-8C5591C45512}"/>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63FF94DF-515A-429B-8327-9305E5EB413E}"/>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124" name="TextBox 123">
                <a:extLst>
                  <a:ext uri="{FF2B5EF4-FFF2-40B4-BE49-F238E27FC236}">
                    <a16:creationId xmlns:a16="http://schemas.microsoft.com/office/drawing/2014/main" id="{1FB48DD0-B656-4DBB-ADAA-8E1A36DF2E2C}"/>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25" name="Straight Connector 124">
                <a:extLst>
                  <a:ext uri="{FF2B5EF4-FFF2-40B4-BE49-F238E27FC236}">
                    <a16:creationId xmlns:a16="http://schemas.microsoft.com/office/drawing/2014/main" id="{B3B9FDB0-4B3D-453C-A88B-E91052684FEC}"/>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25BAE0B5-061A-48D1-83A5-A3D1978F7D7E}"/>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3A68CBE-5DAC-4350-8359-89880957EE01}"/>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128" name="Straight Arrow Connector 127">
                <a:extLst>
                  <a:ext uri="{FF2B5EF4-FFF2-40B4-BE49-F238E27FC236}">
                    <a16:creationId xmlns:a16="http://schemas.microsoft.com/office/drawing/2014/main" id="{E4E12641-175C-45FE-9922-D58021B95E0B}"/>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9" name="Left Bracket 128">
                <a:extLst>
                  <a:ext uri="{FF2B5EF4-FFF2-40B4-BE49-F238E27FC236}">
                    <a16:creationId xmlns:a16="http://schemas.microsoft.com/office/drawing/2014/main" id="{E219C245-CCD3-47D5-A820-A33851F7CDE2}"/>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TextBox 129">
                <a:extLst>
                  <a:ext uri="{FF2B5EF4-FFF2-40B4-BE49-F238E27FC236}">
                    <a16:creationId xmlns:a16="http://schemas.microsoft.com/office/drawing/2014/main" id="{5D5C553D-159A-44DA-A58D-7140D80D5E2F}"/>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131" name="Straight Connector 130">
                <a:extLst>
                  <a:ext uri="{FF2B5EF4-FFF2-40B4-BE49-F238E27FC236}">
                    <a16:creationId xmlns:a16="http://schemas.microsoft.com/office/drawing/2014/main" id="{1ECD4292-993C-4A5C-B073-42D34F13843D}"/>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960648D3-11CC-4A74-B000-ED5E02318029}"/>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cxnSp>
            <p:nvCxnSpPr>
              <p:cNvPr id="133" name="Straight Arrow Connector 132">
                <a:extLst>
                  <a:ext uri="{FF2B5EF4-FFF2-40B4-BE49-F238E27FC236}">
                    <a16:creationId xmlns:a16="http://schemas.microsoft.com/office/drawing/2014/main" id="{0F66F471-4A37-4815-847D-69E9CCE0F612}"/>
                  </a:ext>
                </a:extLst>
              </p:cNvPr>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770D7657-6F15-4AAC-8259-B100063EEBF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35" name="TextBox 134">
                <a:extLst>
                  <a:ext uri="{FF2B5EF4-FFF2-40B4-BE49-F238E27FC236}">
                    <a16:creationId xmlns:a16="http://schemas.microsoft.com/office/drawing/2014/main" id="{E6BB8094-EC4C-469A-B5EA-C5CD3AB56ED2}"/>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36" name="TextBox 135">
                <a:extLst>
                  <a:ext uri="{FF2B5EF4-FFF2-40B4-BE49-F238E27FC236}">
                    <a16:creationId xmlns:a16="http://schemas.microsoft.com/office/drawing/2014/main" id="{9752F719-B6FF-4986-8A2F-30FD263A3668}"/>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grpSp>
      </p:grpSp>
    </p:spTree>
    <p:extLst>
      <p:ext uri="{BB962C8B-B14F-4D97-AF65-F5344CB8AC3E}">
        <p14:creationId xmlns:p14="http://schemas.microsoft.com/office/powerpoint/2010/main" val="160834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3</a:t>
            </a:fld>
            <a:endParaRPr lang="en-US" dirty="0"/>
          </a:p>
        </p:txBody>
      </p:sp>
      <p:sp>
        <p:nvSpPr>
          <p:cNvPr id="7" name="TextBox 6">
            <a:extLst>
              <a:ext uri="{FF2B5EF4-FFF2-40B4-BE49-F238E27FC236}">
                <a16:creationId xmlns:a16="http://schemas.microsoft.com/office/drawing/2014/main" id="{A1D03CB7-67FD-4F4B-87FC-23D824E39277}"/>
              </a:ext>
            </a:extLst>
          </p:cNvPr>
          <p:cNvSpPr txBox="1"/>
          <p:nvPr/>
        </p:nvSpPr>
        <p:spPr>
          <a:xfrm>
            <a:off x="522827" y="347896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8" name="Straight Connector 7">
            <a:extLst>
              <a:ext uri="{FF2B5EF4-FFF2-40B4-BE49-F238E27FC236}">
                <a16:creationId xmlns:a16="http://schemas.microsoft.com/office/drawing/2014/main" id="{F0696133-EAE8-4404-9EE4-169972A2A49D}"/>
              </a:ext>
            </a:extLst>
          </p:cNvPr>
          <p:cNvCxnSpPr>
            <a:cxnSpLocks/>
          </p:cNvCxnSpPr>
          <p:nvPr/>
        </p:nvCxnSpPr>
        <p:spPr>
          <a:xfrm flipV="1">
            <a:off x="668729" y="449009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062D61-CF8A-45EB-8008-512CF69B77A1}"/>
              </a:ext>
            </a:extLst>
          </p:cNvPr>
          <p:cNvSpPr txBox="1"/>
          <p:nvPr/>
        </p:nvSpPr>
        <p:spPr>
          <a:xfrm>
            <a:off x="514482" y="387499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12" name="TextBox 11">
            <a:extLst>
              <a:ext uri="{FF2B5EF4-FFF2-40B4-BE49-F238E27FC236}">
                <a16:creationId xmlns:a16="http://schemas.microsoft.com/office/drawing/2014/main" id="{44B858F6-1CCA-43A9-A051-A9307B796C31}"/>
              </a:ext>
            </a:extLst>
          </p:cNvPr>
          <p:cNvSpPr txBox="1"/>
          <p:nvPr/>
        </p:nvSpPr>
        <p:spPr>
          <a:xfrm>
            <a:off x="1153999" y="387505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14" name="TextBox 13">
            <a:extLst>
              <a:ext uri="{FF2B5EF4-FFF2-40B4-BE49-F238E27FC236}">
                <a16:creationId xmlns:a16="http://schemas.microsoft.com/office/drawing/2014/main" id="{5922EA14-22B5-4438-95A2-91521F85A98D}"/>
              </a:ext>
            </a:extLst>
          </p:cNvPr>
          <p:cNvSpPr txBox="1"/>
          <p:nvPr/>
        </p:nvSpPr>
        <p:spPr>
          <a:xfrm>
            <a:off x="4333633" y="390849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16" name="TextBox 15">
            <a:extLst>
              <a:ext uri="{FF2B5EF4-FFF2-40B4-BE49-F238E27FC236}">
                <a16:creationId xmlns:a16="http://schemas.microsoft.com/office/drawing/2014/main" id="{9816DE61-D330-420D-9B7E-ACD3FA826CA7}"/>
              </a:ext>
            </a:extLst>
          </p:cNvPr>
          <p:cNvSpPr txBox="1"/>
          <p:nvPr/>
        </p:nvSpPr>
        <p:spPr>
          <a:xfrm>
            <a:off x="3701881" y="379576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18" name="TextBox 17">
            <a:extLst>
              <a:ext uri="{FF2B5EF4-FFF2-40B4-BE49-F238E27FC236}">
                <a16:creationId xmlns:a16="http://schemas.microsoft.com/office/drawing/2014/main" id="{3FF6939E-A2CA-47C5-8879-73DAE87E5EAF}"/>
              </a:ext>
            </a:extLst>
          </p:cNvPr>
          <p:cNvSpPr txBox="1"/>
          <p:nvPr/>
        </p:nvSpPr>
        <p:spPr>
          <a:xfrm>
            <a:off x="3071468" y="389775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19" name="Straight Connector 18">
            <a:extLst>
              <a:ext uri="{FF2B5EF4-FFF2-40B4-BE49-F238E27FC236}">
                <a16:creationId xmlns:a16="http://schemas.microsoft.com/office/drawing/2014/main" id="{0BF3D206-767D-48A4-BCB2-00962A7AD8C9}"/>
              </a:ext>
            </a:extLst>
          </p:cNvPr>
          <p:cNvCxnSpPr>
            <a:cxnSpLocks/>
          </p:cNvCxnSpPr>
          <p:nvPr/>
        </p:nvCxnSpPr>
        <p:spPr>
          <a:xfrm>
            <a:off x="630077" y="547154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D21498E-98EA-4C64-9D83-FF4D06A80ECF}"/>
              </a:ext>
            </a:extLst>
          </p:cNvPr>
          <p:cNvSpPr txBox="1"/>
          <p:nvPr/>
        </p:nvSpPr>
        <p:spPr>
          <a:xfrm>
            <a:off x="496025" y="468073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23" name="TextBox 22">
            <a:extLst>
              <a:ext uri="{FF2B5EF4-FFF2-40B4-BE49-F238E27FC236}">
                <a16:creationId xmlns:a16="http://schemas.microsoft.com/office/drawing/2014/main" id="{BEF1BB4C-0D88-407A-9408-108742BAB455}"/>
              </a:ext>
            </a:extLst>
          </p:cNvPr>
          <p:cNvSpPr txBox="1"/>
          <p:nvPr/>
        </p:nvSpPr>
        <p:spPr>
          <a:xfrm>
            <a:off x="1174612" y="468073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26" name="TextBox 25">
            <a:extLst>
              <a:ext uri="{FF2B5EF4-FFF2-40B4-BE49-F238E27FC236}">
                <a16:creationId xmlns:a16="http://schemas.microsoft.com/office/drawing/2014/main" id="{3AC2B92F-6533-4595-BD3E-0546A77EEF46}"/>
              </a:ext>
            </a:extLst>
          </p:cNvPr>
          <p:cNvSpPr txBox="1"/>
          <p:nvPr/>
        </p:nvSpPr>
        <p:spPr>
          <a:xfrm>
            <a:off x="1678976" y="465649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27" name="TextBox 26">
            <a:extLst>
              <a:ext uri="{FF2B5EF4-FFF2-40B4-BE49-F238E27FC236}">
                <a16:creationId xmlns:a16="http://schemas.microsoft.com/office/drawing/2014/main" id="{8C88A337-ABFE-4BE0-BA1D-E24A53D33E31}"/>
              </a:ext>
            </a:extLst>
          </p:cNvPr>
          <p:cNvSpPr txBox="1"/>
          <p:nvPr/>
        </p:nvSpPr>
        <p:spPr>
          <a:xfrm>
            <a:off x="2252088" y="467784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28" name="Straight Connector 27">
            <a:extLst>
              <a:ext uri="{FF2B5EF4-FFF2-40B4-BE49-F238E27FC236}">
                <a16:creationId xmlns:a16="http://schemas.microsoft.com/office/drawing/2014/main" id="{31DA6D95-0253-4474-AEC5-0AAE56341712}"/>
              </a:ext>
            </a:extLst>
          </p:cNvPr>
          <p:cNvCxnSpPr>
            <a:cxnSpLocks/>
          </p:cNvCxnSpPr>
          <p:nvPr/>
        </p:nvCxnSpPr>
        <p:spPr>
          <a:xfrm flipV="1">
            <a:off x="1461386" y="634420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9FF112B-C3EC-4A9E-9B24-E96B01F3CED7}"/>
              </a:ext>
            </a:extLst>
          </p:cNvPr>
          <p:cNvSpPr txBox="1"/>
          <p:nvPr/>
        </p:nvSpPr>
        <p:spPr>
          <a:xfrm>
            <a:off x="3003170" y="574487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2" name="TextBox 31">
            <a:extLst>
              <a:ext uri="{FF2B5EF4-FFF2-40B4-BE49-F238E27FC236}">
                <a16:creationId xmlns:a16="http://schemas.microsoft.com/office/drawing/2014/main" id="{DD374094-BDB2-4C6D-9B10-8CA4A81F482B}"/>
              </a:ext>
            </a:extLst>
          </p:cNvPr>
          <p:cNvSpPr txBox="1"/>
          <p:nvPr/>
        </p:nvSpPr>
        <p:spPr>
          <a:xfrm>
            <a:off x="3967969" y="410806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34" name="TextBox 33">
            <a:extLst>
              <a:ext uri="{FF2B5EF4-FFF2-40B4-BE49-F238E27FC236}">
                <a16:creationId xmlns:a16="http://schemas.microsoft.com/office/drawing/2014/main" id="{D5795D22-31EA-4903-B171-0E98F32FA885}"/>
              </a:ext>
            </a:extLst>
          </p:cNvPr>
          <p:cNvSpPr txBox="1"/>
          <p:nvPr/>
        </p:nvSpPr>
        <p:spPr>
          <a:xfrm>
            <a:off x="3021845" y="469249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35" name="TextBox 34">
            <a:extLst>
              <a:ext uri="{FF2B5EF4-FFF2-40B4-BE49-F238E27FC236}">
                <a16:creationId xmlns:a16="http://schemas.microsoft.com/office/drawing/2014/main" id="{08234479-80C2-4B06-9D4E-9A4A62C99576}"/>
              </a:ext>
            </a:extLst>
          </p:cNvPr>
          <p:cNvSpPr txBox="1"/>
          <p:nvPr/>
        </p:nvSpPr>
        <p:spPr>
          <a:xfrm>
            <a:off x="3616708" y="574706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40" name="TextBox 39">
            <a:extLst>
              <a:ext uri="{FF2B5EF4-FFF2-40B4-BE49-F238E27FC236}">
                <a16:creationId xmlns:a16="http://schemas.microsoft.com/office/drawing/2014/main" id="{880B3A79-2304-41B6-9E04-CE608DAE51B7}"/>
              </a:ext>
            </a:extLst>
          </p:cNvPr>
          <p:cNvSpPr txBox="1"/>
          <p:nvPr/>
        </p:nvSpPr>
        <p:spPr>
          <a:xfrm>
            <a:off x="2805620" y="511297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41" name="TextBox 40">
            <a:extLst>
              <a:ext uri="{FF2B5EF4-FFF2-40B4-BE49-F238E27FC236}">
                <a16:creationId xmlns:a16="http://schemas.microsoft.com/office/drawing/2014/main" id="{7C907D46-C746-48E5-B956-DAF12D81F5B1}"/>
              </a:ext>
            </a:extLst>
          </p:cNvPr>
          <p:cNvSpPr txBox="1"/>
          <p:nvPr/>
        </p:nvSpPr>
        <p:spPr>
          <a:xfrm>
            <a:off x="3325467" y="602187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3" name="TextBox 2">
            <a:extLst>
              <a:ext uri="{FF2B5EF4-FFF2-40B4-BE49-F238E27FC236}">
                <a16:creationId xmlns:a16="http://schemas.microsoft.com/office/drawing/2014/main" id="{E54EF7B5-1F8F-4FA1-9451-84490539EA15}"/>
              </a:ext>
            </a:extLst>
          </p:cNvPr>
          <p:cNvSpPr txBox="1"/>
          <p:nvPr/>
        </p:nvSpPr>
        <p:spPr>
          <a:xfrm>
            <a:off x="207467" y="109869"/>
            <a:ext cx="11841863" cy="1847942"/>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 was asked a question recently, just prior to the camp meeting from a sister in the French world.  The question went something like this, “I've known for years that Donald Trump is the last president, I have taught it. And you're now suggesting that he's not.  Explain to me the problem.” So, we're going to do that now.</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problem is simply the following, this is the reform line of the priests. We have 1989, 9/11, 2014, 2019, 2021.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2014 is the Sunday law (SL), the actions of the judicial and the legislative branches impacting equality not the Sabbath.</a:t>
            </a:r>
            <a:endParaRPr lang="en-US" sz="1800" b="1"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428B76DC-3D75-4EF6-ABE1-33F91C8A4591}"/>
              </a:ext>
            </a:extLst>
          </p:cNvPr>
          <p:cNvSpPr txBox="1"/>
          <p:nvPr/>
        </p:nvSpPr>
        <p:spPr>
          <a:xfrm>
            <a:off x="7210088" y="3479377"/>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48" name="Straight Connector 47">
            <a:extLst>
              <a:ext uri="{FF2B5EF4-FFF2-40B4-BE49-F238E27FC236}">
                <a16:creationId xmlns:a16="http://schemas.microsoft.com/office/drawing/2014/main" id="{BCCD0A3B-06BD-405E-B3C7-677EF5199657}"/>
              </a:ext>
            </a:extLst>
          </p:cNvPr>
          <p:cNvCxnSpPr>
            <a:cxnSpLocks/>
          </p:cNvCxnSpPr>
          <p:nvPr/>
        </p:nvCxnSpPr>
        <p:spPr>
          <a:xfrm flipV="1">
            <a:off x="7410513" y="436231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D5A1559E-3ABC-46D2-A97B-5CEF9E6A5CED}"/>
              </a:ext>
            </a:extLst>
          </p:cNvPr>
          <p:cNvSpPr txBox="1"/>
          <p:nvPr/>
        </p:nvSpPr>
        <p:spPr>
          <a:xfrm>
            <a:off x="7142944" y="3880800"/>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52" name="TextBox 51">
            <a:extLst>
              <a:ext uri="{FF2B5EF4-FFF2-40B4-BE49-F238E27FC236}">
                <a16:creationId xmlns:a16="http://schemas.microsoft.com/office/drawing/2014/main" id="{C6B52F55-1645-404E-B602-7D7B2FC4BE0E}"/>
              </a:ext>
            </a:extLst>
          </p:cNvPr>
          <p:cNvSpPr txBox="1"/>
          <p:nvPr/>
        </p:nvSpPr>
        <p:spPr>
          <a:xfrm>
            <a:off x="7949244" y="3878538"/>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58" name="TextBox 57">
            <a:extLst>
              <a:ext uri="{FF2B5EF4-FFF2-40B4-BE49-F238E27FC236}">
                <a16:creationId xmlns:a16="http://schemas.microsoft.com/office/drawing/2014/main" id="{419E1C60-48F6-448D-A0AF-0252E18F8AC8}"/>
              </a:ext>
            </a:extLst>
          </p:cNvPr>
          <p:cNvSpPr txBox="1"/>
          <p:nvPr/>
        </p:nvSpPr>
        <p:spPr>
          <a:xfrm>
            <a:off x="9847103" y="3876714"/>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59" name="Straight Connector 58">
            <a:extLst>
              <a:ext uri="{FF2B5EF4-FFF2-40B4-BE49-F238E27FC236}">
                <a16:creationId xmlns:a16="http://schemas.microsoft.com/office/drawing/2014/main" id="{16F97F6D-3E1A-4355-A614-1B3C0A8E030A}"/>
              </a:ext>
            </a:extLst>
          </p:cNvPr>
          <p:cNvCxnSpPr>
            <a:cxnSpLocks/>
          </p:cNvCxnSpPr>
          <p:nvPr/>
        </p:nvCxnSpPr>
        <p:spPr>
          <a:xfrm flipV="1">
            <a:off x="7443897" y="5057752"/>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1171ACD-977F-4F76-A210-61CAD6C53666}"/>
              </a:ext>
            </a:extLst>
          </p:cNvPr>
          <p:cNvSpPr txBox="1"/>
          <p:nvPr/>
        </p:nvSpPr>
        <p:spPr>
          <a:xfrm>
            <a:off x="8551083" y="4365949"/>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67" name="TextBox 66">
            <a:extLst>
              <a:ext uri="{FF2B5EF4-FFF2-40B4-BE49-F238E27FC236}">
                <a16:creationId xmlns:a16="http://schemas.microsoft.com/office/drawing/2014/main" id="{5606F902-70CF-47A1-AF88-9D5FA0418904}"/>
              </a:ext>
            </a:extLst>
          </p:cNvPr>
          <p:cNvSpPr txBox="1"/>
          <p:nvPr/>
        </p:nvSpPr>
        <p:spPr>
          <a:xfrm>
            <a:off x="9108586" y="4522313"/>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49" name="Straight Connector 48">
            <a:extLst>
              <a:ext uri="{FF2B5EF4-FFF2-40B4-BE49-F238E27FC236}">
                <a16:creationId xmlns:a16="http://schemas.microsoft.com/office/drawing/2014/main" id="{3B3CB641-AC2F-4D84-B130-641EE86860D2}"/>
              </a:ext>
            </a:extLst>
          </p:cNvPr>
          <p:cNvCxnSpPr>
            <a:cxnSpLocks/>
          </p:cNvCxnSpPr>
          <p:nvPr/>
        </p:nvCxnSpPr>
        <p:spPr>
          <a:xfrm>
            <a:off x="7410513" y="4160011"/>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FB4E59F-7BBC-45A4-BC74-9CDE7A49C0AF}"/>
              </a:ext>
            </a:extLst>
          </p:cNvPr>
          <p:cNvCxnSpPr>
            <a:cxnSpLocks/>
          </p:cNvCxnSpPr>
          <p:nvPr/>
        </p:nvCxnSpPr>
        <p:spPr>
          <a:xfrm>
            <a:off x="8183015" y="41680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1AB0572-BC6F-4097-B8A4-8AD7C746E8C6}"/>
              </a:ext>
            </a:extLst>
          </p:cNvPr>
          <p:cNvCxnSpPr>
            <a:cxnSpLocks/>
          </p:cNvCxnSpPr>
          <p:nvPr/>
        </p:nvCxnSpPr>
        <p:spPr>
          <a:xfrm>
            <a:off x="11295246" y="415779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D610CF8-AD47-40C5-BF29-38D16188E2B5}"/>
              </a:ext>
            </a:extLst>
          </p:cNvPr>
          <p:cNvCxnSpPr>
            <a:cxnSpLocks/>
          </p:cNvCxnSpPr>
          <p:nvPr/>
        </p:nvCxnSpPr>
        <p:spPr>
          <a:xfrm>
            <a:off x="10667029" y="41514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FB4A04A-4FD0-4E9F-8D1B-12CB7A399CFD}"/>
              </a:ext>
            </a:extLst>
          </p:cNvPr>
          <p:cNvCxnSpPr>
            <a:cxnSpLocks/>
          </p:cNvCxnSpPr>
          <p:nvPr/>
        </p:nvCxnSpPr>
        <p:spPr>
          <a:xfrm>
            <a:off x="10013545" y="41600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E43C2E4-9D72-4872-9273-563081B8DB10}"/>
              </a:ext>
            </a:extLst>
          </p:cNvPr>
          <p:cNvCxnSpPr/>
          <p:nvPr/>
        </p:nvCxnSpPr>
        <p:spPr>
          <a:xfrm>
            <a:off x="7462909" y="481109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986EFB3-6197-4E4C-9494-2EEF9F559DD5}"/>
              </a:ext>
            </a:extLst>
          </p:cNvPr>
          <p:cNvCxnSpPr/>
          <p:nvPr/>
        </p:nvCxnSpPr>
        <p:spPr>
          <a:xfrm>
            <a:off x="8201521" y="48189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1873309-E1E6-4CD6-86BA-B16101B3F6A5}"/>
              </a:ext>
            </a:extLst>
          </p:cNvPr>
          <p:cNvCxnSpPr/>
          <p:nvPr/>
        </p:nvCxnSpPr>
        <p:spPr>
          <a:xfrm>
            <a:off x="9265202" y="480518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D4FABBC-2701-4A2D-BB04-DABDE2A4E409}"/>
              </a:ext>
            </a:extLst>
          </p:cNvPr>
          <p:cNvCxnSpPr/>
          <p:nvPr/>
        </p:nvCxnSpPr>
        <p:spPr>
          <a:xfrm>
            <a:off x="8777350" y="4806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49F28B5-A5BE-43A9-B564-B8EDACC69274}"/>
              </a:ext>
            </a:extLst>
          </p:cNvPr>
          <p:cNvCxnSpPr/>
          <p:nvPr/>
        </p:nvCxnSpPr>
        <p:spPr>
          <a:xfrm>
            <a:off x="9658359" y="481644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17F30FE1-EA0C-4734-8F66-AE9C12CDBB50}"/>
              </a:ext>
            </a:extLst>
          </p:cNvPr>
          <p:cNvSpPr txBox="1"/>
          <p:nvPr/>
        </p:nvSpPr>
        <p:spPr>
          <a:xfrm>
            <a:off x="10794659" y="410492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0" name="TextBox 89">
            <a:extLst>
              <a:ext uri="{FF2B5EF4-FFF2-40B4-BE49-F238E27FC236}">
                <a16:creationId xmlns:a16="http://schemas.microsoft.com/office/drawing/2014/main" id="{94D144F1-3DF1-48CB-A34D-C8CFA187B969}"/>
              </a:ext>
            </a:extLst>
          </p:cNvPr>
          <p:cNvSpPr txBox="1"/>
          <p:nvPr/>
        </p:nvSpPr>
        <p:spPr>
          <a:xfrm>
            <a:off x="9281379" y="477172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01" name="Straight Connector 100">
            <a:extLst>
              <a:ext uri="{FF2B5EF4-FFF2-40B4-BE49-F238E27FC236}">
                <a16:creationId xmlns:a16="http://schemas.microsoft.com/office/drawing/2014/main" id="{645BB685-CBB8-4560-9998-7B513502CABA}"/>
              </a:ext>
            </a:extLst>
          </p:cNvPr>
          <p:cNvCxnSpPr>
            <a:cxnSpLocks/>
          </p:cNvCxnSpPr>
          <p:nvPr/>
        </p:nvCxnSpPr>
        <p:spPr>
          <a:xfrm flipV="1">
            <a:off x="8195993" y="555412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43757597-9830-41A3-8F97-B556390FA81D}"/>
              </a:ext>
            </a:extLst>
          </p:cNvPr>
          <p:cNvCxnSpPr/>
          <p:nvPr/>
        </p:nvCxnSpPr>
        <p:spPr>
          <a:xfrm>
            <a:off x="8215005" y="531150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92D5282B-10A0-432A-A660-AB3CED0D1025}"/>
              </a:ext>
            </a:extLst>
          </p:cNvPr>
          <p:cNvCxnSpPr/>
          <p:nvPr/>
        </p:nvCxnSpPr>
        <p:spPr>
          <a:xfrm>
            <a:off x="8777350"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0D96E66-C8B0-4B3C-A9A7-5ADA675E9319}"/>
              </a:ext>
            </a:extLst>
          </p:cNvPr>
          <p:cNvCxnSpPr/>
          <p:nvPr/>
        </p:nvCxnSpPr>
        <p:spPr>
          <a:xfrm>
            <a:off x="9686805"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9D9ECAC-F27D-474A-84CE-3B1596883A7F}"/>
              </a:ext>
            </a:extLst>
          </p:cNvPr>
          <p:cNvCxnSpPr/>
          <p:nvPr/>
        </p:nvCxnSpPr>
        <p:spPr>
          <a:xfrm>
            <a:off x="928137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F4CEC12-3397-4720-8FB3-1FB724453CC9}"/>
              </a:ext>
            </a:extLst>
          </p:cNvPr>
          <p:cNvCxnSpPr/>
          <p:nvPr/>
        </p:nvCxnSpPr>
        <p:spPr>
          <a:xfrm>
            <a:off x="1008174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A40DE9D-4B0F-4250-8418-BF53C29F4B16}"/>
              </a:ext>
            </a:extLst>
          </p:cNvPr>
          <p:cNvSpPr txBox="1"/>
          <p:nvPr/>
        </p:nvSpPr>
        <p:spPr>
          <a:xfrm>
            <a:off x="9686805" y="527803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10" name="Straight Connector 109">
            <a:extLst>
              <a:ext uri="{FF2B5EF4-FFF2-40B4-BE49-F238E27FC236}">
                <a16:creationId xmlns:a16="http://schemas.microsoft.com/office/drawing/2014/main" id="{52892428-4E06-4F0E-BB87-FFAD7D557B86}"/>
              </a:ext>
            </a:extLst>
          </p:cNvPr>
          <p:cNvCxnSpPr>
            <a:cxnSpLocks/>
          </p:cNvCxnSpPr>
          <p:nvPr/>
        </p:nvCxnSpPr>
        <p:spPr>
          <a:xfrm flipV="1">
            <a:off x="8774290" y="603523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A104055-AC20-41F0-99A4-E01B9643C3B2}"/>
              </a:ext>
            </a:extLst>
          </p:cNvPr>
          <p:cNvCxnSpPr/>
          <p:nvPr/>
        </p:nvCxnSpPr>
        <p:spPr>
          <a:xfrm>
            <a:off x="8793302" y="579261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B079B06-A3B2-444D-A943-854473C18933}"/>
              </a:ext>
            </a:extLst>
          </p:cNvPr>
          <p:cNvCxnSpPr/>
          <p:nvPr/>
        </p:nvCxnSpPr>
        <p:spPr>
          <a:xfrm>
            <a:off x="9295768" y="580582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96631CB-4536-421F-B2C6-65E8444006EF}"/>
              </a:ext>
            </a:extLst>
          </p:cNvPr>
          <p:cNvCxnSpPr/>
          <p:nvPr/>
        </p:nvCxnSpPr>
        <p:spPr>
          <a:xfrm>
            <a:off x="10265102" y="57979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A16D848-CA7E-4DE3-BACE-A73CA9436D01}"/>
              </a:ext>
            </a:extLst>
          </p:cNvPr>
          <p:cNvCxnSpPr/>
          <p:nvPr/>
        </p:nvCxnSpPr>
        <p:spPr>
          <a:xfrm>
            <a:off x="9721564" y="5794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2AC14D7B-6247-40BE-B6E3-EB82819B0C40}"/>
              </a:ext>
            </a:extLst>
          </p:cNvPr>
          <p:cNvCxnSpPr/>
          <p:nvPr/>
        </p:nvCxnSpPr>
        <p:spPr>
          <a:xfrm>
            <a:off x="10685655" y="57926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3D0C31-FB1B-4A23-8737-5E4A7876B88F}"/>
              </a:ext>
            </a:extLst>
          </p:cNvPr>
          <p:cNvSpPr txBox="1"/>
          <p:nvPr/>
        </p:nvSpPr>
        <p:spPr>
          <a:xfrm>
            <a:off x="10276868" y="574536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19" name="TextBox 118">
            <a:extLst>
              <a:ext uri="{FF2B5EF4-FFF2-40B4-BE49-F238E27FC236}">
                <a16:creationId xmlns:a16="http://schemas.microsoft.com/office/drawing/2014/main" id="{DD57DC67-A78A-41CE-BFBD-4E1A44DB9733}"/>
              </a:ext>
            </a:extLst>
          </p:cNvPr>
          <p:cNvSpPr txBox="1"/>
          <p:nvPr/>
        </p:nvSpPr>
        <p:spPr>
          <a:xfrm>
            <a:off x="9016978" y="4047683"/>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21" name="Straight Connector 120">
            <a:extLst>
              <a:ext uri="{FF2B5EF4-FFF2-40B4-BE49-F238E27FC236}">
                <a16:creationId xmlns:a16="http://schemas.microsoft.com/office/drawing/2014/main" id="{C9072AD8-3089-45D6-A441-1C2E5E8272B3}"/>
              </a:ext>
            </a:extLst>
          </p:cNvPr>
          <p:cNvCxnSpPr>
            <a:cxnSpLocks/>
          </p:cNvCxnSpPr>
          <p:nvPr/>
        </p:nvCxnSpPr>
        <p:spPr>
          <a:xfrm>
            <a:off x="9639775" y="4251062"/>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8B30473-B9B1-4B37-9B04-56F5F7EACD28}"/>
              </a:ext>
            </a:extLst>
          </p:cNvPr>
          <p:cNvCxnSpPr>
            <a:cxnSpLocks/>
          </p:cNvCxnSpPr>
          <p:nvPr/>
        </p:nvCxnSpPr>
        <p:spPr>
          <a:xfrm>
            <a:off x="9250242" y="4252157"/>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0445B0A-D66A-4FF2-B853-EC2EB953934F}"/>
              </a:ext>
            </a:extLst>
          </p:cNvPr>
          <p:cNvSpPr txBox="1"/>
          <p:nvPr/>
        </p:nvSpPr>
        <p:spPr>
          <a:xfrm>
            <a:off x="9431000" y="4042247"/>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26" name="Left Bracket 125">
            <a:extLst>
              <a:ext uri="{FF2B5EF4-FFF2-40B4-BE49-F238E27FC236}">
                <a16:creationId xmlns:a16="http://schemas.microsoft.com/office/drawing/2014/main" id="{E506D4B1-0B2C-4BA2-B84A-2C11E7E6CF03}"/>
              </a:ext>
            </a:extLst>
          </p:cNvPr>
          <p:cNvSpPr/>
          <p:nvPr/>
        </p:nvSpPr>
        <p:spPr>
          <a:xfrm>
            <a:off x="7097762"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Left Bracket 126">
            <a:extLst>
              <a:ext uri="{FF2B5EF4-FFF2-40B4-BE49-F238E27FC236}">
                <a16:creationId xmlns:a16="http://schemas.microsoft.com/office/drawing/2014/main" id="{08FEF677-28E4-45A5-9339-244102D5A679}"/>
              </a:ext>
            </a:extLst>
          </p:cNvPr>
          <p:cNvSpPr/>
          <p:nvPr/>
        </p:nvSpPr>
        <p:spPr>
          <a:xfrm rot="10800000">
            <a:off x="10358026"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 name="TextBox 127">
            <a:extLst>
              <a:ext uri="{FF2B5EF4-FFF2-40B4-BE49-F238E27FC236}">
                <a16:creationId xmlns:a16="http://schemas.microsoft.com/office/drawing/2014/main" id="{D7C75746-B971-4D2A-BDCF-0163EDBC4A8F}"/>
              </a:ext>
            </a:extLst>
          </p:cNvPr>
          <p:cNvSpPr txBox="1"/>
          <p:nvPr/>
        </p:nvSpPr>
        <p:spPr>
          <a:xfrm>
            <a:off x="10785647" y="505729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30" name="Picture 129">
            <a:extLst>
              <a:ext uri="{FF2B5EF4-FFF2-40B4-BE49-F238E27FC236}">
                <a16:creationId xmlns:a16="http://schemas.microsoft.com/office/drawing/2014/main" id="{BDA56D12-D5A8-4075-B17F-82848B6A6F62}"/>
              </a:ext>
            </a:extLst>
          </p:cNvPr>
          <p:cNvPicPr>
            <a:picLocks noChangeAspect="1"/>
          </p:cNvPicPr>
          <p:nvPr/>
        </p:nvPicPr>
        <p:blipFill>
          <a:blip r:embed="rId2"/>
          <a:stretch>
            <a:fillRect/>
          </a:stretch>
        </p:blipFill>
        <p:spPr>
          <a:xfrm>
            <a:off x="11083694" y="5703342"/>
            <a:ext cx="423104" cy="425499"/>
          </a:xfrm>
          <a:prstGeom prst="rect">
            <a:avLst/>
          </a:prstGeom>
        </p:spPr>
      </p:pic>
      <p:sp>
        <p:nvSpPr>
          <p:cNvPr id="131" name="TextBox 130">
            <a:extLst>
              <a:ext uri="{FF2B5EF4-FFF2-40B4-BE49-F238E27FC236}">
                <a16:creationId xmlns:a16="http://schemas.microsoft.com/office/drawing/2014/main" id="{FE106749-778F-465B-AA73-885968F72C3B}"/>
              </a:ext>
            </a:extLst>
          </p:cNvPr>
          <p:cNvSpPr txBox="1"/>
          <p:nvPr/>
        </p:nvSpPr>
        <p:spPr>
          <a:xfrm>
            <a:off x="7384863" y="5031017"/>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32" name="TextBox 131">
            <a:extLst>
              <a:ext uri="{FF2B5EF4-FFF2-40B4-BE49-F238E27FC236}">
                <a16:creationId xmlns:a16="http://schemas.microsoft.com/office/drawing/2014/main" id="{83D84CC2-0C11-4265-9AC4-F386E51D7E6B}"/>
              </a:ext>
            </a:extLst>
          </p:cNvPr>
          <p:cNvSpPr txBox="1"/>
          <p:nvPr/>
        </p:nvSpPr>
        <p:spPr>
          <a:xfrm>
            <a:off x="8135700" y="5025245"/>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026" name="Picture 2" descr="Stickman Walking Icons - Download Free Vector Icons | Noun Project">
            <a:extLst>
              <a:ext uri="{FF2B5EF4-FFF2-40B4-BE49-F238E27FC236}">
                <a16:creationId xmlns:a16="http://schemas.microsoft.com/office/drawing/2014/main" id="{C0C4F94B-4EF6-4055-847F-4FE8FB5E7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990" y="3923136"/>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34" name="Straight Connector 133">
            <a:extLst>
              <a:ext uri="{FF2B5EF4-FFF2-40B4-BE49-F238E27FC236}">
                <a16:creationId xmlns:a16="http://schemas.microsoft.com/office/drawing/2014/main" id="{38777B2E-65D2-4D76-B615-3597DFD17941}"/>
              </a:ext>
            </a:extLst>
          </p:cNvPr>
          <p:cNvCxnSpPr>
            <a:cxnSpLocks/>
            <a:endCxn id="58" idx="2"/>
          </p:cNvCxnSpPr>
          <p:nvPr/>
        </p:nvCxnSpPr>
        <p:spPr>
          <a:xfrm flipV="1">
            <a:off x="9274736" y="4153713"/>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4D6EDF2E-0878-430B-A726-CFD2916D007D}"/>
              </a:ext>
            </a:extLst>
          </p:cNvPr>
          <p:cNvSpPr txBox="1"/>
          <p:nvPr/>
        </p:nvSpPr>
        <p:spPr>
          <a:xfrm>
            <a:off x="9663847" y="3591853"/>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37" name="TextBox 136">
            <a:extLst>
              <a:ext uri="{FF2B5EF4-FFF2-40B4-BE49-F238E27FC236}">
                <a16:creationId xmlns:a16="http://schemas.microsoft.com/office/drawing/2014/main" id="{316EE7CB-8DDF-4040-AB56-EE6DEC7B046F}"/>
              </a:ext>
            </a:extLst>
          </p:cNvPr>
          <p:cNvSpPr txBox="1"/>
          <p:nvPr/>
        </p:nvSpPr>
        <p:spPr>
          <a:xfrm>
            <a:off x="10137255" y="6152265"/>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38" name="TextBox 137">
            <a:extLst>
              <a:ext uri="{FF2B5EF4-FFF2-40B4-BE49-F238E27FC236}">
                <a16:creationId xmlns:a16="http://schemas.microsoft.com/office/drawing/2014/main" id="{56C64201-E8C7-4074-AEC3-6ADD58616106}"/>
              </a:ext>
            </a:extLst>
          </p:cNvPr>
          <p:cNvSpPr txBox="1"/>
          <p:nvPr/>
        </p:nvSpPr>
        <p:spPr>
          <a:xfrm>
            <a:off x="9313848" y="5276705"/>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39" name="TextBox 138">
            <a:extLst>
              <a:ext uri="{FF2B5EF4-FFF2-40B4-BE49-F238E27FC236}">
                <a16:creationId xmlns:a16="http://schemas.microsoft.com/office/drawing/2014/main" id="{9C125645-74A0-4A82-8517-CC3C9592FAC0}"/>
              </a:ext>
            </a:extLst>
          </p:cNvPr>
          <p:cNvSpPr txBox="1"/>
          <p:nvPr/>
        </p:nvSpPr>
        <p:spPr>
          <a:xfrm>
            <a:off x="9341749" y="5743359"/>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41" name="TextBox 140">
            <a:extLst>
              <a:ext uri="{FF2B5EF4-FFF2-40B4-BE49-F238E27FC236}">
                <a16:creationId xmlns:a16="http://schemas.microsoft.com/office/drawing/2014/main" id="{15428127-2183-42C5-B8FE-44D3D7158BCD}"/>
              </a:ext>
            </a:extLst>
          </p:cNvPr>
          <p:cNvSpPr txBox="1"/>
          <p:nvPr/>
        </p:nvSpPr>
        <p:spPr>
          <a:xfrm>
            <a:off x="9526519" y="4330872"/>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42" name="TextBox 141">
            <a:extLst>
              <a:ext uri="{FF2B5EF4-FFF2-40B4-BE49-F238E27FC236}">
                <a16:creationId xmlns:a16="http://schemas.microsoft.com/office/drawing/2014/main" id="{781688FF-2B9E-4F4F-A3AB-FCDEBF8CECE4}"/>
              </a:ext>
            </a:extLst>
          </p:cNvPr>
          <p:cNvSpPr txBox="1"/>
          <p:nvPr/>
        </p:nvSpPr>
        <p:spPr>
          <a:xfrm rot="2524414">
            <a:off x="9579052" y="614462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43" name="Straight Connector 142">
            <a:extLst>
              <a:ext uri="{FF2B5EF4-FFF2-40B4-BE49-F238E27FC236}">
                <a16:creationId xmlns:a16="http://schemas.microsoft.com/office/drawing/2014/main" id="{B66896DC-A926-42FA-938D-5594E002951E}"/>
              </a:ext>
            </a:extLst>
          </p:cNvPr>
          <p:cNvCxnSpPr>
            <a:cxnSpLocks/>
          </p:cNvCxnSpPr>
          <p:nvPr/>
        </p:nvCxnSpPr>
        <p:spPr>
          <a:xfrm>
            <a:off x="9426810" y="598762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8DB311BD-20FA-493F-A6E8-A137746F63F1}"/>
              </a:ext>
            </a:extLst>
          </p:cNvPr>
          <p:cNvPicPr>
            <a:picLocks noChangeAspect="1"/>
          </p:cNvPicPr>
          <p:nvPr/>
        </p:nvPicPr>
        <p:blipFill>
          <a:blip r:embed="rId4"/>
          <a:stretch>
            <a:fillRect/>
          </a:stretch>
        </p:blipFill>
        <p:spPr>
          <a:xfrm>
            <a:off x="3178578" y="3406189"/>
            <a:ext cx="269832" cy="502302"/>
          </a:xfrm>
          <a:prstGeom prst="rect">
            <a:avLst/>
          </a:prstGeom>
        </p:spPr>
      </p:pic>
      <p:cxnSp>
        <p:nvCxnSpPr>
          <p:cNvPr id="102" name="Straight Connector 101">
            <a:extLst>
              <a:ext uri="{FF2B5EF4-FFF2-40B4-BE49-F238E27FC236}">
                <a16:creationId xmlns:a16="http://schemas.microsoft.com/office/drawing/2014/main" id="{43428FB5-AC8B-41BE-B073-119FD4FBEBE3}"/>
              </a:ext>
            </a:extLst>
          </p:cNvPr>
          <p:cNvCxnSpPr/>
          <p:nvPr/>
        </p:nvCxnSpPr>
        <p:spPr>
          <a:xfrm>
            <a:off x="393794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E3CA41C-E3BB-4343-B4DA-F132895D62AD}"/>
              </a:ext>
            </a:extLst>
          </p:cNvPr>
          <p:cNvCxnSpPr/>
          <p:nvPr/>
        </p:nvCxnSpPr>
        <p:spPr>
          <a:xfrm>
            <a:off x="3244745" y="52043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0D668E14-956E-440E-92BC-64D8133CD860}"/>
              </a:ext>
            </a:extLst>
          </p:cNvPr>
          <p:cNvCxnSpPr/>
          <p:nvPr/>
        </p:nvCxnSpPr>
        <p:spPr>
          <a:xfrm>
            <a:off x="3247148"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B8FC759-0DE8-41FB-B050-442B6F6F9FC5}"/>
              </a:ext>
            </a:extLst>
          </p:cNvPr>
          <p:cNvCxnSpPr/>
          <p:nvPr/>
        </p:nvCxnSpPr>
        <p:spPr>
          <a:xfrm>
            <a:off x="2683700"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DC6F0B0-EB8C-438A-889A-3EDCC6D44FEA}"/>
              </a:ext>
            </a:extLst>
          </p:cNvPr>
          <p:cNvCxnSpPr/>
          <p:nvPr/>
        </p:nvCxnSpPr>
        <p:spPr>
          <a:xfrm>
            <a:off x="2064722"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136BCDE0-5E69-4FA3-B3A2-FD2AB4E727BB}"/>
              </a:ext>
            </a:extLst>
          </p:cNvPr>
          <p:cNvCxnSpPr/>
          <p:nvPr/>
        </p:nvCxnSpPr>
        <p:spPr>
          <a:xfrm>
            <a:off x="2704522" y="610335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95A6E2B-083B-4D99-AA86-0ED019DD9E89}"/>
              </a:ext>
            </a:extLst>
          </p:cNvPr>
          <p:cNvCxnSpPr/>
          <p:nvPr/>
        </p:nvCxnSpPr>
        <p:spPr>
          <a:xfrm>
            <a:off x="206712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22F72DA0-4496-4BDA-BD0B-C74CD4072A00}"/>
              </a:ext>
            </a:extLst>
          </p:cNvPr>
          <p:cNvCxnSpPr/>
          <p:nvPr/>
        </p:nvCxnSpPr>
        <p:spPr>
          <a:xfrm>
            <a:off x="1474153"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0F0BBA96-2474-4962-81E6-3C383059C136}"/>
              </a:ext>
            </a:extLst>
          </p:cNvPr>
          <p:cNvCxnSpPr/>
          <p:nvPr/>
        </p:nvCxnSpPr>
        <p:spPr>
          <a:xfrm>
            <a:off x="1454412" y="52226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18D63E9-4D06-4BBD-A333-43BFE5C9E6E2}"/>
              </a:ext>
            </a:extLst>
          </p:cNvPr>
          <p:cNvCxnSpPr/>
          <p:nvPr/>
        </p:nvCxnSpPr>
        <p:spPr>
          <a:xfrm>
            <a:off x="686481"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A04620C-86A1-4B32-95DD-F16343DD2B6B}"/>
              </a:ext>
            </a:extLst>
          </p:cNvPr>
          <p:cNvCxnSpPr/>
          <p:nvPr/>
        </p:nvCxnSpPr>
        <p:spPr>
          <a:xfrm>
            <a:off x="4553462" y="4230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A2FA2C2-285B-4879-8AB6-471767C81C85}"/>
              </a:ext>
            </a:extLst>
          </p:cNvPr>
          <p:cNvCxnSpPr/>
          <p:nvPr/>
        </p:nvCxnSpPr>
        <p:spPr>
          <a:xfrm>
            <a:off x="39109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84C0BDDB-38EA-49BF-8934-737DB9A24FEB}"/>
              </a:ext>
            </a:extLst>
          </p:cNvPr>
          <p:cNvCxnSpPr/>
          <p:nvPr/>
        </p:nvCxnSpPr>
        <p:spPr>
          <a:xfrm>
            <a:off x="32717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B7A3171E-F98E-4A0B-B4C6-2E1AFA6F256B}"/>
              </a:ext>
            </a:extLst>
          </p:cNvPr>
          <p:cNvCxnSpPr/>
          <p:nvPr/>
        </p:nvCxnSpPr>
        <p:spPr>
          <a:xfrm>
            <a:off x="1436660" y="424756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95DF71A-D4F9-4836-AACF-B1A6592352D6}"/>
              </a:ext>
            </a:extLst>
          </p:cNvPr>
          <p:cNvCxnSpPr/>
          <p:nvPr/>
        </p:nvCxnSpPr>
        <p:spPr>
          <a:xfrm>
            <a:off x="672193" y="42411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77741D95-88FE-4C13-B1A5-000A74C6DF93}"/>
              </a:ext>
            </a:extLst>
          </p:cNvPr>
          <p:cNvSpPr/>
          <p:nvPr/>
        </p:nvSpPr>
        <p:spPr>
          <a:xfrm>
            <a:off x="1980184" y="555272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xtBox 149">
            <a:extLst>
              <a:ext uri="{FF2B5EF4-FFF2-40B4-BE49-F238E27FC236}">
                <a16:creationId xmlns:a16="http://schemas.microsoft.com/office/drawing/2014/main" id="{44D12F02-84E7-4690-A4F2-5EBAA3D1D5EC}"/>
              </a:ext>
            </a:extLst>
          </p:cNvPr>
          <p:cNvSpPr txBox="1"/>
          <p:nvPr/>
        </p:nvSpPr>
        <p:spPr>
          <a:xfrm rot="2524414">
            <a:off x="2564228" y="646701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51" name="Rectangle 150">
            <a:extLst>
              <a:ext uri="{FF2B5EF4-FFF2-40B4-BE49-F238E27FC236}">
                <a16:creationId xmlns:a16="http://schemas.microsoft.com/office/drawing/2014/main" id="{C3A9DB4B-3500-43F7-9CBD-0F582EA4EAE3}"/>
              </a:ext>
            </a:extLst>
          </p:cNvPr>
          <p:cNvSpPr/>
          <p:nvPr/>
        </p:nvSpPr>
        <p:spPr>
          <a:xfrm>
            <a:off x="3839633" y="347290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71DFEC2A-CC06-4148-A632-21A1A34B95F7}"/>
              </a:ext>
            </a:extLst>
          </p:cNvPr>
          <p:cNvCxnSpPr>
            <a:cxnSpLocks/>
          </p:cNvCxnSpPr>
          <p:nvPr/>
        </p:nvCxnSpPr>
        <p:spPr>
          <a:xfrm flipV="1">
            <a:off x="3261990" y="2954257"/>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F81D69-2E8A-48A2-B43C-85441F938137}"/>
              </a:ext>
            </a:extLst>
          </p:cNvPr>
          <p:cNvSpPr txBox="1"/>
          <p:nvPr/>
        </p:nvSpPr>
        <p:spPr>
          <a:xfrm>
            <a:off x="3074047" y="2246559"/>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00" name="TextBox 99">
            <a:extLst>
              <a:ext uri="{FF2B5EF4-FFF2-40B4-BE49-F238E27FC236}">
                <a16:creationId xmlns:a16="http://schemas.microsoft.com/office/drawing/2014/main" id="{B057E4DA-8928-4091-8CDE-EBD92C6154B1}"/>
              </a:ext>
            </a:extLst>
          </p:cNvPr>
          <p:cNvSpPr txBox="1"/>
          <p:nvPr/>
        </p:nvSpPr>
        <p:spPr>
          <a:xfrm>
            <a:off x="4100399" y="2250519"/>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155" name="TextBox 154">
            <a:extLst>
              <a:ext uri="{FF2B5EF4-FFF2-40B4-BE49-F238E27FC236}">
                <a16:creationId xmlns:a16="http://schemas.microsoft.com/office/drawing/2014/main" id="{554B40EF-1EFA-4773-A248-BE9FD0F96C1F}"/>
              </a:ext>
            </a:extLst>
          </p:cNvPr>
          <p:cNvSpPr txBox="1"/>
          <p:nvPr/>
        </p:nvSpPr>
        <p:spPr>
          <a:xfrm>
            <a:off x="5536681" y="2196210"/>
            <a:ext cx="465628" cy="461665"/>
          </a:xfrm>
          <a:prstGeom prst="rect">
            <a:avLst/>
          </a:prstGeom>
          <a:noFill/>
        </p:spPr>
        <p:txBody>
          <a:bodyPr wrap="square" rtlCol="0">
            <a:spAutoFit/>
          </a:bodyPr>
          <a:lstStyle/>
          <a:p>
            <a:pPr algn="ctr"/>
            <a:r>
              <a:rPr lang="en-US" sz="1200" b="1" dirty="0">
                <a:latin typeface="Arial Narrow" panose="020B0606020202030204" pitchFamily="34" charset="0"/>
              </a:rPr>
              <a:t>SL</a:t>
            </a:r>
          </a:p>
          <a:p>
            <a:pPr algn="ctr"/>
            <a:r>
              <a:rPr lang="en-US" sz="1200" b="1" dirty="0">
                <a:latin typeface="Arial Narrow" panose="020B0606020202030204" pitchFamily="34" charset="0"/>
              </a:rPr>
              <a:t>2014</a:t>
            </a:r>
          </a:p>
        </p:txBody>
      </p:sp>
      <p:sp>
        <p:nvSpPr>
          <p:cNvPr id="156" name="TextBox 155">
            <a:extLst>
              <a:ext uri="{FF2B5EF4-FFF2-40B4-BE49-F238E27FC236}">
                <a16:creationId xmlns:a16="http://schemas.microsoft.com/office/drawing/2014/main" id="{BF6FF9BB-BA22-4B76-8B01-883501F07B18}"/>
              </a:ext>
            </a:extLst>
          </p:cNvPr>
          <p:cNvSpPr txBox="1"/>
          <p:nvPr/>
        </p:nvSpPr>
        <p:spPr>
          <a:xfrm>
            <a:off x="6949158" y="22465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57" name="TextBox 156">
            <a:extLst>
              <a:ext uri="{FF2B5EF4-FFF2-40B4-BE49-F238E27FC236}">
                <a16:creationId xmlns:a16="http://schemas.microsoft.com/office/drawing/2014/main" id="{57174855-1902-4FD6-A536-EA32CBBB7C0A}"/>
              </a:ext>
            </a:extLst>
          </p:cNvPr>
          <p:cNvSpPr txBox="1"/>
          <p:nvPr/>
        </p:nvSpPr>
        <p:spPr>
          <a:xfrm>
            <a:off x="8614915" y="22465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2021</a:t>
            </a:r>
          </a:p>
        </p:txBody>
      </p:sp>
      <p:cxnSp>
        <p:nvCxnSpPr>
          <p:cNvPr id="97" name="Straight Connector 96">
            <a:extLst>
              <a:ext uri="{FF2B5EF4-FFF2-40B4-BE49-F238E27FC236}">
                <a16:creationId xmlns:a16="http://schemas.microsoft.com/office/drawing/2014/main" id="{ACF8CED2-8A5E-4B8E-8AE2-5F285913E5A1}"/>
              </a:ext>
            </a:extLst>
          </p:cNvPr>
          <p:cNvCxnSpPr/>
          <p:nvPr/>
        </p:nvCxnSpPr>
        <p:spPr>
          <a:xfrm>
            <a:off x="3285975" y="260394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02D6FB-7D78-451C-A6B9-320C0AFEF8AD}"/>
              </a:ext>
            </a:extLst>
          </p:cNvPr>
          <p:cNvCxnSpPr/>
          <p:nvPr/>
        </p:nvCxnSpPr>
        <p:spPr>
          <a:xfrm>
            <a:off x="4399335" y="260610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17666B9-6442-40BF-B5E1-02568FFC75D7}"/>
              </a:ext>
            </a:extLst>
          </p:cNvPr>
          <p:cNvCxnSpPr/>
          <p:nvPr/>
        </p:nvCxnSpPr>
        <p:spPr>
          <a:xfrm>
            <a:off x="8840686" y="260826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E6953C6-F73B-42F4-96B0-DACF2445801A}"/>
              </a:ext>
            </a:extLst>
          </p:cNvPr>
          <p:cNvCxnSpPr/>
          <p:nvPr/>
        </p:nvCxnSpPr>
        <p:spPr>
          <a:xfrm>
            <a:off x="7175208" y="2597460"/>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01A83C9-310F-41B7-9556-4D8325E151B8}"/>
              </a:ext>
            </a:extLst>
          </p:cNvPr>
          <p:cNvCxnSpPr/>
          <p:nvPr/>
        </p:nvCxnSpPr>
        <p:spPr>
          <a:xfrm>
            <a:off x="5752129" y="2613662"/>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1" name="Picture 2" descr="Stickman Walking Icons - Download Free Vector Icons | Noun Project">
            <a:extLst>
              <a:ext uri="{FF2B5EF4-FFF2-40B4-BE49-F238E27FC236}">
                <a16:creationId xmlns:a16="http://schemas.microsoft.com/office/drawing/2014/main" id="{B90E30B3-8CAD-43DC-9540-41ABD8338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7145" y="2563765"/>
            <a:ext cx="350285" cy="350285"/>
          </a:xfrm>
          <a:prstGeom prst="rect">
            <a:avLst/>
          </a:prstGeom>
          <a:noFill/>
          <a:extLst>
            <a:ext uri="{909E8E84-426E-40DD-AFC4-6F175D3DCCD1}">
              <a14:hiddenFill xmlns:a14="http://schemas.microsoft.com/office/drawing/2010/main">
                <a:solidFill>
                  <a:srgbClr val="FFFFFF"/>
                </a:solidFill>
              </a14:hiddenFill>
            </a:ext>
          </a:extLst>
        </p:spPr>
      </p:pic>
      <p:sp>
        <p:nvSpPr>
          <p:cNvPr id="149" name="TextBox 148">
            <a:extLst>
              <a:ext uri="{FF2B5EF4-FFF2-40B4-BE49-F238E27FC236}">
                <a16:creationId xmlns:a16="http://schemas.microsoft.com/office/drawing/2014/main" id="{26159D8D-D2B6-48D0-8B2D-20B88EFB775F}"/>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158" name="Straight Arrow Connector 157">
            <a:extLst>
              <a:ext uri="{FF2B5EF4-FFF2-40B4-BE49-F238E27FC236}">
                <a16:creationId xmlns:a16="http://schemas.microsoft.com/office/drawing/2014/main" id="{979ADE8E-84FD-4E64-9B08-556975F6226E}"/>
              </a:ext>
            </a:extLst>
          </p:cNvPr>
          <p:cNvCxnSpPr>
            <a:cxnSpLocks/>
            <a:stCxn id="149"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563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30</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50300" y="2294795"/>
            <a:ext cx="3206158" cy="392992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then what is the next waymark?  We had the 40 days of temptation where there's no bread, dealing with the temptations, receiving a message and the first thing that he's going to do is Cana which is all about what subject? Not the Sabbath, it's marriage, that's the institution to it be explained today.  Not after the methodology and the mindset of the First Angel, but after the mindset and methodology of parable teaching.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30</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484444" y="5444397"/>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3105" y="5476084"/>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930FC916-488A-4874-9E46-67D8E384100A}"/>
              </a:ext>
            </a:extLst>
          </p:cNvPr>
          <p:cNvSpPr txBox="1"/>
          <p:nvPr/>
        </p:nvSpPr>
        <p:spPr>
          <a:xfrm>
            <a:off x="789411" y="133551"/>
            <a:ext cx="2276198"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cxnSp>
        <p:nvCxnSpPr>
          <p:cNvPr id="77" name="Straight Connector 76">
            <a:extLst>
              <a:ext uri="{FF2B5EF4-FFF2-40B4-BE49-F238E27FC236}">
                <a16:creationId xmlns:a16="http://schemas.microsoft.com/office/drawing/2014/main" id="{A2F89F01-0F54-45B3-A8AD-B3E7008C4CB0}"/>
              </a:ext>
            </a:extLst>
          </p:cNvPr>
          <p:cNvCxnSpPr/>
          <p:nvPr/>
        </p:nvCxnSpPr>
        <p:spPr>
          <a:xfrm>
            <a:off x="1207354" y="33969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CE5225-58E4-42DC-8124-1678C8CF2C09}"/>
              </a:ext>
            </a:extLst>
          </p:cNvPr>
          <p:cNvCxnSpPr/>
          <p:nvPr/>
        </p:nvCxnSpPr>
        <p:spPr>
          <a:xfrm>
            <a:off x="1208911" y="590210"/>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DE40F8-DB4B-4904-A6A2-9919D296F733}"/>
              </a:ext>
            </a:extLst>
          </p:cNvPr>
          <p:cNvCxnSpPr/>
          <p:nvPr/>
        </p:nvCxnSpPr>
        <p:spPr>
          <a:xfrm>
            <a:off x="1207354" y="843504"/>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7A357C-CD37-4355-B216-FFEBE78BE305}"/>
              </a:ext>
            </a:extLst>
          </p:cNvPr>
          <p:cNvCxnSpPr/>
          <p:nvPr/>
        </p:nvCxnSpPr>
        <p:spPr>
          <a:xfrm>
            <a:off x="1182808" y="11340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latin typeface="Arial Narrow" panose="020B0606020202030204" pitchFamily="34" charset="0"/>
              </a:rPr>
              <a:t>understood</a:t>
            </a:r>
          </a:p>
          <a:p>
            <a:pPr algn="ctr"/>
            <a:r>
              <a:rPr lang="en-US" sz="1400" dirty="0">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spTree>
    <p:extLst>
      <p:ext uri="{BB962C8B-B14F-4D97-AF65-F5344CB8AC3E}">
        <p14:creationId xmlns:p14="http://schemas.microsoft.com/office/powerpoint/2010/main" val="2633739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31</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264297" y="2108218"/>
            <a:ext cx="3775882" cy="4294317"/>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We’ll summarize our dispensation 2019 to 2021: we would expect a </a:t>
            </a:r>
            <a:r>
              <a:rPr lang="en-US" sz="16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scattering, a pandemic</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600" dirty="0">
                <a:solidFill>
                  <a:srgbClr val="000099"/>
                </a:solidFill>
                <a:effectLst/>
                <a:latin typeface="Arial Narrow" panose="020B0606020202030204" pitchFamily="34" charset="0"/>
                <a:ea typeface="Times New Roman" panose="02020603050405020304" pitchFamily="18" charset="0"/>
                <a:cs typeface="Arial" panose="020B0604020202020204" pitchFamily="34" charset="0"/>
              </a:rPr>
              <a:t>internal fanaticism and temptation, compromise</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ending at a point whe</a:t>
            </a:r>
            <a:r>
              <a:rPr lang="en-US" sz="1600"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n</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there's a </a:t>
            </a:r>
            <a:r>
              <a:rPr lang="en-US" sz="16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separation between peoples.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 temptation is dealt with and an </a:t>
            </a:r>
            <a:r>
              <a:rPr lang="en-US" sz="1600" dirty="0">
                <a:solidFill>
                  <a:srgbClr val="000099"/>
                </a:solidFill>
                <a:effectLst/>
                <a:latin typeface="Arial Narrow" panose="020B0606020202030204" pitchFamily="34" charset="0"/>
                <a:ea typeface="Times New Roman" panose="02020603050405020304" pitchFamily="18" charset="0"/>
                <a:cs typeface="Arial" panose="020B0604020202020204" pitchFamily="34" charset="0"/>
              </a:rPr>
              <a:t>increase of knowledge arrives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no new message, it's the point of the last message.  We enter into the </a:t>
            </a:r>
            <a:r>
              <a:rPr lang="en-US" sz="16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upper room experience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we're called to put aside our differences, unite on truth and engage in organization. This upper room experience culminates with a more broader understanding, a completed picture, not of a new message but the point of the last message. </a:t>
            </a:r>
            <a:r>
              <a:rPr lang="en-US" sz="16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Understanding through parable teaching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a:t>
            </a:r>
            <a:r>
              <a:rPr lang="en-US" sz="1600" dirty="0">
                <a:solidFill>
                  <a:srgbClr val="006600"/>
                </a:solidFill>
                <a:effectLst/>
                <a:latin typeface="Arial Narrow" panose="020B0606020202030204" pitchFamily="34" charset="0"/>
                <a:ea typeface="Times New Roman" panose="02020603050405020304" pitchFamily="18" charset="0"/>
                <a:cs typeface="Arial" panose="020B0604020202020204" pitchFamily="34" charset="0"/>
              </a:rPr>
              <a:t>subject of marriage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that is what will fit us for work at Panium.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31</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490512" y="543733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006600"/>
                </a:solidFill>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85962" y="5472744"/>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TextBox 75">
            <a:extLst>
              <a:ext uri="{FF2B5EF4-FFF2-40B4-BE49-F238E27FC236}">
                <a16:creationId xmlns:a16="http://schemas.microsoft.com/office/drawing/2014/main" id="{930FC916-488A-4874-9E46-67D8E384100A}"/>
              </a:ext>
            </a:extLst>
          </p:cNvPr>
          <p:cNvSpPr txBox="1"/>
          <p:nvPr/>
        </p:nvSpPr>
        <p:spPr>
          <a:xfrm>
            <a:off x="789411" y="133551"/>
            <a:ext cx="2276198" cy="2031325"/>
          </a:xfrm>
          <a:prstGeom prst="rect">
            <a:avLst/>
          </a:prstGeom>
          <a:noFill/>
        </p:spPr>
        <p:txBody>
          <a:bodyPr wrap="square" rtlCol="0">
            <a:spAutoFit/>
          </a:bodyPr>
          <a:lstStyle/>
          <a:p>
            <a:pPr marL="342900" indent="-342900">
              <a:buFont typeface="+mj-lt"/>
              <a:buAutoNum type="arabicPeriod"/>
            </a:pPr>
            <a:r>
              <a:rPr lang="en-US" b="1" dirty="0">
                <a:latin typeface="Arial Narrow" panose="020B0606020202030204" pitchFamily="34" charset="0"/>
              </a:rPr>
              <a:t>Agriculture </a:t>
            </a:r>
          </a:p>
          <a:p>
            <a:pPr marL="342900" indent="-342900">
              <a:buFont typeface="+mj-lt"/>
              <a:buAutoNum type="arabicPeriod"/>
            </a:pPr>
            <a:r>
              <a:rPr lang="en-US" b="1" dirty="0">
                <a:latin typeface="Arial Narrow" panose="020B0606020202030204" pitchFamily="34" charset="0"/>
              </a:rPr>
              <a:t>Revolutions</a:t>
            </a:r>
          </a:p>
          <a:p>
            <a:pPr marL="342900" indent="-342900">
              <a:buFont typeface="+mj-lt"/>
              <a:buAutoNum type="arabicPeriod"/>
            </a:pPr>
            <a:r>
              <a:rPr lang="en-US" b="1" dirty="0">
                <a:latin typeface="Arial Narrow" panose="020B0606020202030204" pitchFamily="34" charset="0"/>
                <a:cs typeface="Calibri" panose="020F0502020204030204" pitchFamily="34" charset="0"/>
              </a:rPr>
              <a:t>Ω Ancient</a:t>
            </a:r>
          </a:p>
          <a:p>
            <a:pPr marL="342900" indent="-342900">
              <a:buFont typeface="+mj-lt"/>
              <a:buAutoNum type="arabicPeriod"/>
            </a:pPr>
            <a:r>
              <a:rPr lang="en-US" b="1" dirty="0">
                <a:latin typeface="Arial Narrow" panose="020B0606020202030204" pitchFamily="34" charset="0"/>
                <a:cs typeface="Calibri" panose="020F0502020204030204" pitchFamily="34" charset="0"/>
                <a:sym typeface="Symbol" panose="05050102010706020507" pitchFamily="18" charset="2"/>
              </a:rPr>
              <a:t> Modern</a:t>
            </a:r>
          </a:p>
          <a:p>
            <a:pPr marL="342900" indent="-342900">
              <a:buFont typeface="+mj-lt"/>
              <a:buAutoNum type="arabicPeriod"/>
            </a:pPr>
            <a:r>
              <a:rPr lang="en-US" b="1" dirty="0">
                <a:latin typeface="Arial Narrow" panose="020B0606020202030204" pitchFamily="34" charset="0"/>
                <a:sym typeface="Wingdings" panose="05000000000000000000" pitchFamily="2" charset="2"/>
              </a:rPr>
              <a:t> as Priest</a:t>
            </a:r>
          </a:p>
          <a:p>
            <a:pPr marL="342900" indent="-342900">
              <a:buFont typeface="+mj-lt"/>
              <a:buAutoNum type="arabicPeriod"/>
            </a:pPr>
            <a:r>
              <a:rPr lang="en-US" b="1" dirty="0">
                <a:latin typeface="Arial Narrow" panose="020B0606020202030204" pitchFamily="34" charset="0"/>
                <a:sym typeface="Wingdings" panose="05000000000000000000" pitchFamily="2" charset="2"/>
              </a:rPr>
              <a:t>J.T.T</a:t>
            </a:r>
          </a:p>
          <a:p>
            <a:pPr marL="342900" indent="-342900">
              <a:buFont typeface="+mj-lt"/>
              <a:buAutoNum type="arabicPeriod"/>
            </a:pPr>
            <a:endParaRPr lang="en-US" b="1" dirty="0">
              <a:latin typeface="Arial Narrow" panose="020B0606020202030204" pitchFamily="34" charset="0"/>
            </a:endParaRPr>
          </a:p>
        </p:txBody>
      </p:sp>
      <p:cxnSp>
        <p:nvCxnSpPr>
          <p:cNvPr id="77" name="Straight Connector 76">
            <a:extLst>
              <a:ext uri="{FF2B5EF4-FFF2-40B4-BE49-F238E27FC236}">
                <a16:creationId xmlns:a16="http://schemas.microsoft.com/office/drawing/2014/main" id="{A2F89F01-0F54-45B3-A8AD-B3E7008C4CB0}"/>
              </a:ext>
            </a:extLst>
          </p:cNvPr>
          <p:cNvCxnSpPr/>
          <p:nvPr/>
        </p:nvCxnSpPr>
        <p:spPr>
          <a:xfrm>
            <a:off x="1207354" y="339691"/>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7CE5225-58E4-42DC-8124-1678C8CF2C09}"/>
              </a:ext>
            </a:extLst>
          </p:cNvPr>
          <p:cNvCxnSpPr/>
          <p:nvPr/>
        </p:nvCxnSpPr>
        <p:spPr>
          <a:xfrm>
            <a:off x="1208911" y="590210"/>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7DE40F8-DB4B-4904-A6A2-9919D296F733}"/>
              </a:ext>
            </a:extLst>
          </p:cNvPr>
          <p:cNvCxnSpPr/>
          <p:nvPr/>
        </p:nvCxnSpPr>
        <p:spPr>
          <a:xfrm>
            <a:off x="1207354" y="843504"/>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87A357C-CD37-4355-B216-FFEBE78BE305}"/>
              </a:ext>
            </a:extLst>
          </p:cNvPr>
          <p:cNvCxnSpPr/>
          <p:nvPr/>
        </p:nvCxnSpPr>
        <p:spPr>
          <a:xfrm>
            <a:off x="1182808" y="1134095"/>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cxnSp>
        <p:nvCxnSpPr>
          <p:cNvPr id="103" name="Straight Connector 102">
            <a:extLst>
              <a:ext uri="{FF2B5EF4-FFF2-40B4-BE49-F238E27FC236}">
                <a16:creationId xmlns:a16="http://schemas.microsoft.com/office/drawing/2014/main" id="{37072B10-3FD5-45E7-9A0F-203E4A7F291A}"/>
              </a:ext>
            </a:extLst>
          </p:cNvPr>
          <p:cNvCxnSpPr/>
          <p:nvPr/>
        </p:nvCxnSpPr>
        <p:spPr>
          <a:xfrm>
            <a:off x="1182808" y="1413802"/>
            <a:ext cx="1155700" cy="346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153CB808-2819-426D-B4B0-2C17FD7CB9EE}"/>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Tree>
    <p:extLst>
      <p:ext uri="{BB962C8B-B14F-4D97-AF65-F5344CB8AC3E}">
        <p14:creationId xmlns:p14="http://schemas.microsoft.com/office/powerpoint/2010/main" val="394369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32</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199215" y="534217"/>
            <a:ext cx="3697583" cy="5348195"/>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will close on one last quote and paraphrase for time. </a:t>
            </a:r>
            <a:r>
              <a:rPr lang="en-US" sz="1600" dirty="0">
                <a:solidFill>
                  <a:srgbClr val="6600CC"/>
                </a:solidFill>
                <a:effectLst/>
                <a:latin typeface="Arial Narrow" panose="020B0606020202030204" pitchFamily="34" charset="0"/>
                <a:ea typeface="Times New Roman" panose="02020603050405020304" pitchFamily="18" charset="0"/>
                <a:cs typeface="Arial" panose="020B0604020202020204" pitchFamily="34" charset="0"/>
              </a:rPr>
              <a:t>This is October 22, 1844 </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Ellen White has her first vision December 1844, but it's not published until 1846 </a:t>
            </a:r>
            <a:r>
              <a:rPr lang="en-US" sz="1600" dirty="0">
                <a:solidFill>
                  <a:srgbClr val="6600CC"/>
                </a:solidFill>
                <a:effectLst/>
                <a:latin typeface="Arial Narrow" panose="020B0606020202030204" pitchFamily="34" charset="0"/>
                <a:ea typeface="Times New Roman" panose="02020603050405020304" pitchFamily="18" charset="0"/>
                <a:cs typeface="Arial" panose="020B0604020202020204" pitchFamily="34" charset="0"/>
              </a:rPr>
              <a:t>which means it's immediate Truth for us August 19th</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 will paraphrase from 2SG 30.2.  Her first vision, </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she's surrounded with light and is rising higher and higher from the Earth. She looked for the Advent people in the world but could not find them, </a:t>
            </a:r>
            <a:r>
              <a:rPr lang="en-US" sz="1600" i="1"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w</a:t>
            </a:r>
            <a:r>
              <a:rPr lang="en-US" sz="16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hen a voice said to me look again and look a little higher</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 weren't on Earth with its sexism and its racism and its homophobia. She had to look at a path ascending above the Earth. “At this I raised my eyes and saw a straight and narrow path cast up high above the world.  On this path the Advent people were traveling to the city which was at the further end of the path. They had a bright light set up behind them at the first end of the path which an angel told me was the midnight cry.”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32</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006600"/>
                </a:solidFill>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sp>
        <p:nvSpPr>
          <p:cNvPr id="104" name="TextBox 103">
            <a:extLst>
              <a:ext uri="{FF2B5EF4-FFF2-40B4-BE49-F238E27FC236}">
                <a16:creationId xmlns:a16="http://schemas.microsoft.com/office/drawing/2014/main" id="{153CB808-2819-426D-B4B0-2C17FD7CB9EE}"/>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Tree>
    <p:extLst>
      <p:ext uri="{BB962C8B-B14F-4D97-AF65-F5344CB8AC3E}">
        <p14:creationId xmlns:p14="http://schemas.microsoft.com/office/powerpoint/2010/main" val="1873533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33</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263460" y="734829"/>
            <a:ext cx="3408250" cy="526606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is after October 22, had the Midnight Cry come to an end? Its light extended all the way to the second Advent so they would not stumble. It's the light of the Midnight Cry in 1844 that was to take them to 1863.  So, in this vision the midnight cry is behind them, correct? So, they're post October 22, “and some grew weary and said the city was a great way off and they expected to have entered it before,” God would give them more light to encourage them.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Others look back and see the light behind them and rashly deny its existence as light</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They're standing in the history of Concord.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33</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006600"/>
                </a:solidFill>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sp>
        <p:nvSpPr>
          <p:cNvPr id="104" name="TextBox 103">
            <a:extLst>
              <a:ext uri="{FF2B5EF4-FFF2-40B4-BE49-F238E27FC236}">
                <a16:creationId xmlns:a16="http://schemas.microsoft.com/office/drawing/2014/main" id="{153CB808-2819-426D-B4B0-2C17FD7CB9EE}"/>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Tree>
    <p:extLst>
      <p:ext uri="{BB962C8B-B14F-4D97-AF65-F5344CB8AC3E}">
        <p14:creationId xmlns:p14="http://schemas.microsoft.com/office/powerpoint/2010/main" val="4020017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34</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40173" y="2294795"/>
            <a:ext cx="3408250" cy="3633559"/>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October 22 is November 9. She has this vision shortly after, but it's given to the people in 1846 which is 2020 and lines up with the increase of knowledge.  She's saying in 2020 after October 22 (November 9), with the light of the Midnight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behind them, some of them start to deny it and say it was not God that would have led them out so far. They are leaving behind Earth with its racism, its sexism, its homophobia.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34</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006600"/>
                </a:solidFill>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sp>
        <p:nvSpPr>
          <p:cNvPr id="104" name="TextBox 103">
            <a:extLst>
              <a:ext uri="{FF2B5EF4-FFF2-40B4-BE49-F238E27FC236}">
                <a16:creationId xmlns:a16="http://schemas.microsoft.com/office/drawing/2014/main" id="{153CB808-2819-426D-B4B0-2C17FD7CB9EE}"/>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cxnSp>
        <p:nvCxnSpPr>
          <p:cNvPr id="103" name="Straight Connector 102">
            <a:extLst>
              <a:ext uri="{FF2B5EF4-FFF2-40B4-BE49-F238E27FC236}">
                <a16:creationId xmlns:a16="http://schemas.microsoft.com/office/drawing/2014/main" id="{19DD7912-E69C-40EF-BDA1-9D8A261CD98F}"/>
              </a:ext>
            </a:extLst>
          </p:cNvPr>
          <p:cNvCxnSpPr>
            <a:cxnSpLocks/>
          </p:cNvCxnSpPr>
          <p:nvPr/>
        </p:nvCxnSpPr>
        <p:spPr>
          <a:xfrm flipV="1">
            <a:off x="544312" y="1019943"/>
            <a:ext cx="2854949" cy="20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8726522-ADB2-47F3-AA08-9E4A06B1285E}"/>
              </a:ext>
            </a:extLst>
          </p:cNvPr>
          <p:cNvCxnSpPr>
            <a:cxnSpLocks/>
          </p:cNvCxnSpPr>
          <p:nvPr/>
        </p:nvCxnSpPr>
        <p:spPr>
          <a:xfrm>
            <a:off x="544312" y="82604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6D7DFDB-F8D7-4DBB-A482-DFD2BBB4CFC5}"/>
              </a:ext>
            </a:extLst>
          </p:cNvPr>
          <p:cNvSpPr txBox="1"/>
          <p:nvPr/>
        </p:nvSpPr>
        <p:spPr>
          <a:xfrm>
            <a:off x="161308" y="358769"/>
            <a:ext cx="766008" cy="307777"/>
          </a:xfrm>
          <a:prstGeom prst="rect">
            <a:avLst/>
          </a:prstGeom>
          <a:noFill/>
        </p:spPr>
        <p:txBody>
          <a:bodyPr wrap="square" rtlCol="0">
            <a:spAutoFit/>
          </a:bodyPr>
          <a:lstStyle/>
          <a:p>
            <a:pPr algn="ctr"/>
            <a:r>
              <a:rPr lang="en-US" sz="1400" dirty="0">
                <a:latin typeface="Arial Narrow" panose="020B0606020202030204" pitchFamily="34" charset="0"/>
              </a:rPr>
              <a:t>Oct. 22</a:t>
            </a:r>
          </a:p>
        </p:txBody>
      </p:sp>
      <p:sp>
        <p:nvSpPr>
          <p:cNvPr id="107" name="TextBox 106">
            <a:extLst>
              <a:ext uri="{FF2B5EF4-FFF2-40B4-BE49-F238E27FC236}">
                <a16:creationId xmlns:a16="http://schemas.microsoft.com/office/drawing/2014/main" id="{EBB89867-0B35-45F7-9DF4-032568A29EFE}"/>
              </a:ext>
            </a:extLst>
          </p:cNvPr>
          <p:cNvSpPr txBox="1"/>
          <p:nvPr/>
        </p:nvSpPr>
        <p:spPr>
          <a:xfrm>
            <a:off x="161308" y="1149214"/>
            <a:ext cx="766008" cy="307777"/>
          </a:xfrm>
          <a:prstGeom prst="rect">
            <a:avLst/>
          </a:prstGeom>
          <a:noFill/>
        </p:spPr>
        <p:txBody>
          <a:bodyPr wrap="square" rtlCol="0">
            <a:spAutoFit/>
          </a:bodyPr>
          <a:lstStyle/>
          <a:p>
            <a:pPr algn="ctr"/>
            <a:r>
              <a:rPr lang="en-US" sz="1400" dirty="0">
                <a:latin typeface="Arial Narrow" panose="020B0606020202030204" pitchFamily="34" charset="0"/>
              </a:rPr>
              <a:t>Nov. 9</a:t>
            </a:r>
          </a:p>
        </p:txBody>
      </p:sp>
      <p:cxnSp>
        <p:nvCxnSpPr>
          <p:cNvPr id="108" name="Straight Connector 107">
            <a:extLst>
              <a:ext uri="{FF2B5EF4-FFF2-40B4-BE49-F238E27FC236}">
                <a16:creationId xmlns:a16="http://schemas.microsoft.com/office/drawing/2014/main" id="{24E4F323-C526-486F-89FF-3C7E35AD35D2}"/>
              </a:ext>
            </a:extLst>
          </p:cNvPr>
          <p:cNvCxnSpPr>
            <a:cxnSpLocks/>
          </p:cNvCxnSpPr>
          <p:nvPr/>
        </p:nvCxnSpPr>
        <p:spPr>
          <a:xfrm>
            <a:off x="1611112" y="82604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3B78DF3-3AE3-46E3-91BA-B1556F645177}"/>
              </a:ext>
            </a:extLst>
          </p:cNvPr>
          <p:cNvSpPr txBox="1"/>
          <p:nvPr/>
        </p:nvSpPr>
        <p:spPr>
          <a:xfrm>
            <a:off x="1252408" y="358769"/>
            <a:ext cx="766008" cy="307777"/>
          </a:xfrm>
          <a:prstGeom prst="rect">
            <a:avLst/>
          </a:prstGeom>
          <a:noFill/>
        </p:spPr>
        <p:txBody>
          <a:bodyPr wrap="square" rtlCol="0">
            <a:spAutoFit/>
          </a:bodyPr>
          <a:lstStyle/>
          <a:p>
            <a:pPr algn="ctr"/>
            <a:r>
              <a:rPr lang="en-US" sz="1400" dirty="0">
                <a:latin typeface="Arial Narrow" panose="020B0606020202030204" pitchFamily="34" charset="0"/>
              </a:rPr>
              <a:t>1846</a:t>
            </a:r>
          </a:p>
        </p:txBody>
      </p:sp>
      <p:sp>
        <p:nvSpPr>
          <p:cNvPr id="110" name="TextBox 109">
            <a:extLst>
              <a:ext uri="{FF2B5EF4-FFF2-40B4-BE49-F238E27FC236}">
                <a16:creationId xmlns:a16="http://schemas.microsoft.com/office/drawing/2014/main" id="{EE75EFE1-C7E1-48BB-BC03-6D137F574701}"/>
              </a:ext>
            </a:extLst>
          </p:cNvPr>
          <p:cNvSpPr txBox="1"/>
          <p:nvPr/>
        </p:nvSpPr>
        <p:spPr>
          <a:xfrm>
            <a:off x="1192962" y="1146055"/>
            <a:ext cx="766008" cy="307777"/>
          </a:xfrm>
          <a:prstGeom prst="rect">
            <a:avLst/>
          </a:prstGeom>
          <a:noFill/>
        </p:spPr>
        <p:txBody>
          <a:bodyPr wrap="square" rtlCol="0">
            <a:spAutoFit/>
          </a:bodyPr>
          <a:lstStyle/>
          <a:p>
            <a:pPr algn="ctr"/>
            <a:r>
              <a:rPr lang="en-US" sz="1400" dirty="0">
                <a:latin typeface="Arial Narrow" panose="020B0606020202030204" pitchFamily="34" charset="0"/>
              </a:rPr>
              <a:t>2020</a:t>
            </a:r>
          </a:p>
        </p:txBody>
      </p:sp>
    </p:spTree>
    <p:extLst>
      <p:ext uri="{BB962C8B-B14F-4D97-AF65-F5344CB8AC3E}">
        <p14:creationId xmlns:p14="http://schemas.microsoft.com/office/powerpoint/2010/main" val="413819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35</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251865" y="1800021"/>
            <a:ext cx="3408250" cy="4819012"/>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they seem surprised that the Midnight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would remove them from that to such a distance, and they say God would never have taken us along this road. “The light behind them went out leaving their feet in perfect darkness and they stumbled and got their eyes off the mark and lost side of Jesus and fell off the path down into the dark and wicked world below.”  If you deny this message what do you have left? You don't have an understanding of the last 130 years, two World Wars, a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old War, an Information War, 1989, radical Islam, polarization of America.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35</a:t>
            </a:fld>
            <a:endParaRPr lang="en-US"/>
          </a:p>
        </p:txBody>
      </p:sp>
      <p:cxnSp>
        <p:nvCxnSpPr>
          <p:cNvPr id="211" name="Straight Connector 210">
            <a:extLst>
              <a:ext uri="{FF2B5EF4-FFF2-40B4-BE49-F238E27FC236}">
                <a16:creationId xmlns:a16="http://schemas.microsoft.com/office/drawing/2014/main" id="{57DC3554-450B-4183-92F3-BF157C68D681}"/>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690BA79-C545-46E2-8D8E-4549F02C1479}"/>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1913997-846E-4BA8-A6F9-8856D1A8AF6C}"/>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64984A34-796C-4F33-8561-3CF313322453}"/>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75F4056A-2FAB-4C55-94A3-91D1305E9BCE}"/>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Box 218">
            <a:extLst>
              <a:ext uri="{FF2B5EF4-FFF2-40B4-BE49-F238E27FC236}">
                <a16:creationId xmlns:a16="http://schemas.microsoft.com/office/drawing/2014/main" id="{A5EE0A7F-5D54-4338-A0D8-31360604D02B}"/>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20" name="Straight Connector 219">
            <a:extLst>
              <a:ext uri="{FF2B5EF4-FFF2-40B4-BE49-F238E27FC236}">
                <a16:creationId xmlns:a16="http://schemas.microsoft.com/office/drawing/2014/main" id="{5092B9FE-93C6-462B-AFE9-75894CA6A70B}"/>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B7E619E8-5536-4D29-B5F7-E5A34E301AD3}"/>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BA6B8AE6-EEF2-4B06-960A-2F6B6D796A4F}"/>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3" name="TextBox 222">
            <a:extLst>
              <a:ext uri="{FF2B5EF4-FFF2-40B4-BE49-F238E27FC236}">
                <a16:creationId xmlns:a16="http://schemas.microsoft.com/office/drawing/2014/main" id="{5EAB6705-30EC-4E73-815F-EBA6C20965F5}"/>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24" name="Arc 223">
            <a:extLst>
              <a:ext uri="{FF2B5EF4-FFF2-40B4-BE49-F238E27FC236}">
                <a16:creationId xmlns:a16="http://schemas.microsoft.com/office/drawing/2014/main" id="{B0007AB3-93BB-49DD-9065-D6DD01F3C8D5}"/>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5" name="Straight Arrow Connector 224">
            <a:extLst>
              <a:ext uri="{FF2B5EF4-FFF2-40B4-BE49-F238E27FC236}">
                <a16:creationId xmlns:a16="http://schemas.microsoft.com/office/drawing/2014/main" id="{82BA1269-EF50-4194-A941-22F73D14DFEC}"/>
              </a:ext>
            </a:extLst>
          </p:cNvPr>
          <p:cNvCxnSpPr>
            <a:stCxn id="224"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6A082F1D-16C2-4381-B54B-9FC8A3FE08AB}"/>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27" name="TextBox 226">
            <a:extLst>
              <a:ext uri="{FF2B5EF4-FFF2-40B4-BE49-F238E27FC236}">
                <a16:creationId xmlns:a16="http://schemas.microsoft.com/office/drawing/2014/main" id="{805A1D7A-643A-4EAF-8462-E576E6E0736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28" name="TextBox 227">
            <a:extLst>
              <a:ext uri="{FF2B5EF4-FFF2-40B4-BE49-F238E27FC236}">
                <a16:creationId xmlns:a16="http://schemas.microsoft.com/office/drawing/2014/main" id="{13384941-7E3A-4AE5-B015-1D7AB79BC2DC}"/>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29" name="Straight Connector 228">
            <a:extLst>
              <a:ext uri="{FF2B5EF4-FFF2-40B4-BE49-F238E27FC236}">
                <a16:creationId xmlns:a16="http://schemas.microsoft.com/office/drawing/2014/main" id="{C3DAB854-12B5-4153-8F31-D08E6381FA1C}"/>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73BE39C-6A39-4032-A3E0-4CC0144E54F5}"/>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CD2E4279-820E-450E-88B2-D26EE08B6BD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BDA478FD-9BBE-48B8-86C1-012D4E6A61A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Arc 233">
            <a:extLst>
              <a:ext uri="{FF2B5EF4-FFF2-40B4-BE49-F238E27FC236}">
                <a16:creationId xmlns:a16="http://schemas.microsoft.com/office/drawing/2014/main" id="{00214DE9-4053-4433-B13F-46B8861C3178}"/>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5" name="Straight Arrow Connector 234">
            <a:extLst>
              <a:ext uri="{FF2B5EF4-FFF2-40B4-BE49-F238E27FC236}">
                <a16:creationId xmlns:a16="http://schemas.microsoft.com/office/drawing/2014/main" id="{7BEA30F1-16BB-465E-B0B3-9E4786A8052E}"/>
              </a:ext>
            </a:extLst>
          </p:cNvPr>
          <p:cNvCxnSpPr>
            <a:stCxn id="234"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6" name="TextBox 235">
            <a:extLst>
              <a:ext uri="{FF2B5EF4-FFF2-40B4-BE49-F238E27FC236}">
                <a16:creationId xmlns:a16="http://schemas.microsoft.com/office/drawing/2014/main" id="{8190506B-0477-46EB-9DFF-16D993158126}"/>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37" name="TextBox 236">
            <a:extLst>
              <a:ext uri="{FF2B5EF4-FFF2-40B4-BE49-F238E27FC236}">
                <a16:creationId xmlns:a16="http://schemas.microsoft.com/office/drawing/2014/main" id="{D9FCFAFE-6C02-4EF5-9290-2F57AE5C6BE2}"/>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38" name="TextBox 237">
            <a:extLst>
              <a:ext uri="{FF2B5EF4-FFF2-40B4-BE49-F238E27FC236}">
                <a16:creationId xmlns:a16="http://schemas.microsoft.com/office/drawing/2014/main" id="{F5B3325E-8EA6-491B-83EB-5D3B47128CD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39" name="TextBox 238">
            <a:extLst>
              <a:ext uri="{FF2B5EF4-FFF2-40B4-BE49-F238E27FC236}">
                <a16:creationId xmlns:a16="http://schemas.microsoft.com/office/drawing/2014/main" id="{C7FDD276-76F6-4A4E-95C9-B21929DBD693}"/>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40" name="Straight Connector 239">
            <a:extLst>
              <a:ext uri="{FF2B5EF4-FFF2-40B4-BE49-F238E27FC236}">
                <a16:creationId xmlns:a16="http://schemas.microsoft.com/office/drawing/2014/main" id="{8A3D7E06-68F1-40AB-8259-7BAE30157D81}"/>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AD754393-9984-4E3C-BD3C-92D4E76AFE33}"/>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120ED99C-99D0-4CDB-BE94-A81266FBE4F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E5A5EC8-6A4D-465E-A530-0B02776F3166}"/>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9F038B5D-141F-4F54-ABB5-CCC856C61C19}"/>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 Box 4">
            <a:extLst>
              <a:ext uri="{FF2B5EF4-FFF2-40B4-BE49-F238E27FC236}">
                <a16:creationId xmlns:a16="http://schemas.microsoft.com/office/drawing/2014/main" id="{714B1F08-6694-4497-958E-116ED0561630}"/>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7D99569A-AE4E-457A-A097-0D1C357985AE}"/>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7" name="TextBox 246">
            <a:extLst>
              <a:ext uri="{FF2B5EF4-FFF2-40B4-BE49-F238E27FC236}">
                <a16:creationId xmlns:a16="http://schemas.microsoft.com/office/drawing/2014/main" id="{F452D443-F596-454B-90E8-48A982F6EE8E}"/>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48" name="TextBox 247">
            <a:extLst>
              <a:ext uri="{FF2B5EF4-FFF2-40B4-BE49-F238E27FC236}">
                <a16:creationId xmlns:a16="http://schemas.microsoft.com/office/drawing/2014/main" id="{E0EE68CA-7D73-4F5F-9123-153FF28726E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4" name="Arc 3">
            <a:extLst>
              <a:ext uri="{FF2B5EF4-FFF2-40B4-BE49-F238E27FC236}">
                <a16:creationId xmlns:a16="http://schemas.microsoft.com/office/drawing/2014/main" id="{BE17DDC7-5DFA-42EB-9D08-B667A2322C4B}"/>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A1AB2E16-AC79-456F-A97D-89FB0447E95D}"/>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91" name="TextBox 90">
            <a:extLst>
              <a:ext uri="{FF2B5EF4-FFF2-40B4-BE49-F238E27FC236}">
                <a16:creationId xmlns:a16="http://schemas.microsoft.com/office/drawing/2014/main" id="{9F6AAADF-E91D-4F1B-81B5-477DAE27E0F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006600"/>
                </a:solidFill>
                <a:latin typeface="Arial Narrow" panose="020B0606020202030204" pitchFamily="34" charset="0"/>
              </a:rPr>
              <a:t>Marriage</a:t>
            </a:r>
          </a:p>
        </p:txBody>
      </p:sp>
      <p:cxnSp>
        <p:nvCxnSpPr>
          <p:cNvPr id="97" name="Straight Arrow Connector 96">
            <a:extLst>
              <a:ext uri="{FF2B5EF4-FFF2-40B4-BE49-F238E27FC236}">
                <a16:creationId xmlns:a16="http://schemas.microsoft.com/office/drawing/2014/main" id="{729D904C-3357-43EB-9EF4-FDCEFD577408}"/>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Arc 97">
            <a:extLst>
              <a:ext uri="{FF2B5EF4-FFF2-40B4-BE49-F238E27FC236}">
                <a16:creationId xmlns:a16="http://schemas.microsoft.com/office/drawing/2014/main" id="{38EAF850-313D-4C37-B1A5-C2806898AF4B}"/>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0" name="Straight Connector 209">
            <a:extLst>
              <a:ext uri="{FF2B5EF4-FFF2-40B4-BE49-F238E27FC236}">
                <a16:creationId xmlns:a16="http://schemas.microsoft.com/office/drawing/2014/main" id="{DEC38E87-B724-4FDA-8171-1F60184F62CB}"/>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0764D2A2-77E3-42A7-9AFB-C4D9E7C611C8}"/>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E1CDBF63-3E0B-4E40-91D8-05BCFC999DBE}"/>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8156CEE-38FC-476F-8D9A-1096F5EFD2F6}"/>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82" name="Straight Connector 81">
            <a:extLst>
              <a:ext uri="{FF2B5EF4-FFF2-40B4-BE49-F238E27FC236}">
                <a16:creationId xmlns:a16="http://schemas.microsoft.com/office/drawing/2014/main" id="{3885A2C0-8D50-4B0A-A076-EA41406EA16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EE13056-ED4A-4685-8EDE-7799A308C27E}"/>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Arc 88">
            <a:extLst>
              <a:ext uri="{FF2B5EF4-FFF2-40B4-BE49-F238E27FC236}">
                <a16:creationId xmlns:a16="http://schemas.microsoft.com/office/drawing/2014/main" id="{177C9ED2-24F1-461C-8D75-A0DFBE7C7F2E}"/>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7D7FA5BF-66DA-40E0-8280-7062709F11EA}"/>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93" name="TextBox 92">
            <a:extLst>
              <a:ext uri="{FF2B5EF4-FFF2-40B4-BE49-F238E27FC236}">
                <a16:creationId xmlns:a16="http://schemas.microsoft.com/office/drawing/2014/main" id="{19824320-93E9-49B3-81FD-AD7C0AD2E037}"/>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94" name="TextBox 93">
            <a:extLst>
              <a:ext uri="{FF2B5EF4-FFF2-40B4-BE49-F238E27FC236}">
                <a16:creationId xmlns:a16="http://schemas.microsoft.com/office/drawing/2014/main" id="{15451A81-ABD1-4A69-9DB3-046F08B19D59}"/>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96" name="TextBox 95">
            <a:extLst>
              <a:ext uri="{FF2B5EF4-FFF2-40B4-BE49-F238E27FC236}">
                <a16:creationId xmlns:a16="http://schemas.microsoft.com/office/drawing/2014/main" id="{6ACB6772-CD2C-42B5-B178-866FB38670F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9" name="Straight Arrow Connector 8">
            <a:extLst>
              <a:ext uri="{FF2B5EF4-FFF2-40B4-BE49-F238E27FC236}">
                <a16:creationId xmlns:a16="http://schemas.microsoft.com/office/drawing/2014/main" id="{837569D0-9F03-4EC7-92A1-7199FF468B6B}"/>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F729E243-BF84-45D2-90FA-FDB0C818DBB0}"/>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209" name="TextBox 208">
            <a:extLst>
              <a:ext uri="{FF2B5EF4-FFF2-40B4-BE49-F238E27FC236}">
                <a16:creationId xmlns:a16="http://schemas.microsoft.com/office/drawing/2014/main" id="{5D269595-F7C8-45BD-AB88-275D4D68F364}"/>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81" name="TextBox 180">
            <a:extLst>
              <a:ext uri="{FF2B5EF4-FFF2-40B4-BE49-F238E27FC236}">
                <a16:creationId xmlns:a16="http://schemas.microsoft.com/office/drawing/2014/main" id="{97932FF0-70D8-4951-BED4-F587EAC5850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82" name="Straight Connector 181">
            <a:extLst>
              <a:ext uri="{FF2B5EF4-FFF2-40B4-BE49-F238E27FC236}">
                <a16:creationId xmlns:a16="http://schemas.microsoft.com/office/drawing/2014/main" id="{30FCC145-EEE7-4E7B-91A7-F6B2AFAFC37D}"/>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E8CAA91C-A8FB-4AE3-8431-CD6A34C8D894}"/>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08BA3F44-1908-4290-AFD7-80A1F5BF0A87}"/>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B76E0A9-DFA7-4483-BBDB-ED5D2390F5C4}"/>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4C74C0C2-0CBD-4077-90B5-7FD34B0917A9}"/>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88" name="Left Bracket 187">
            <a:extLst>
              <a:ext uri="{FF2B5EF4-FFF2-40B4-BE49-F238E27FC236}">
                <a16:creationId xmlns:a16="http://schemas.microsoft.com/office/drawing/2014/main" id="{A14CA2CD-8B76-4629-A009-8094DE55ADBE}"/>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9" name="TextBox 188">
            <a:extLst>
              <a:ext uri="{FF2B5EF4-FFF2-40B4-BE49-F238E27FC236}">
                <a16:creationId xmlns:a16="http://schemas.microsoft.com/office/drawing/2014/main" id="{EF0AC735-9C12-4E0D-A307-A25A2BFE1306}"/>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90" name="Straight Connector 189">
            <a:extLst>
              <a:ext uri="{FF2B5EF4-FFF2-40B4-BE49-F238E27FC236}">
                <a16:creationId xmlns:a16="http://schemas.microsoft.com/office/drawing/2014/main" id="{2C71AE3A-2A9E-4B8A-A929-25ACDB23C40E}"/>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162F54BA-9EE8-4555-A245-3B66B363BC8A}"/>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92" name="TextBox 191">
            <a:extLst>
              <a:ext uri="{FF2B5EF4-FFF2-40B4-BE49-F238E27FC236}">
                <a16:creationId xmlns:a16="http://schemas.microsoft.com/office/drawing/2014/main" id="{CDB3DBBB-4A3A-46C5-B389-58A322185787}"/>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93" name="TextBox 192">
            <a:extLst>
              <a:ext uri="{FF2B5EF4-FFF2-40B4-BE49-F238E27FC236}">
                <a16:creationId xmlns:a16="http://schemas.microsoft.com/office/drawing/2014/main" id="{A8A57D0F-6416-4CD8-9E02-D3D095071C29}"/>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94" name="TextBox 193">
            <a:extLst>
              <a:ext uri="{FF2B5EF4-FFF2-40B4-BE49-F238E27FC236}">
                <a16:creationId xmlns:a16="http://schemas.microsoft.com/office/drawing/2014/main" id="{C824DB27-281C-4D42-AAF4-BB091C41EC4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95" name="Straight Arrow Connector 194">
            <a:extLst>
              <a:ext uri="{FF2B5EF4-FFF2-40B4-BE49-F238E27FC236}">
                <a16:creationId xmlns:a16="http://schemas.microsoft.com/office/drawing/2014/main" id="{04D6C91E-8A79-4AEF-A5D3-ABE581658D3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4F250E54-0584-4A80-ABFD-A02072C92D5E}"/>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9DBC43EA-9BEB-4C0B-B6FE-9E84611E53CA}"/>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a:extLst>
              <a:ext uri="{FF2B5EF4-FFF2-40B4-BE49-F238E27FC236}">
                <a16:creationId xmlns:a16="http://schemas.microsoft.com/office/drawing/2014/main" id="{27334606-D8AC-42DC-8E6C-E79564EB0E34}"/>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99" name="TextBox 198">
            <a:extLst>
              <a:ext uri="{FF2B5EF4-FFF2-40B4-BE49-F238E27FC236}">
                <a16:creationId xmlns:a16="http://schemas.microsoft.com/office/drawing/2014/main" id="{FBBDAAF9-B8AF-42B6-8C06-469E285C3E28}"/>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200" name="Straight Connector 199">
            <a:extLst>
              <a:ext uri="{FF2B5EF4-FFF2-40B4-BE49-F238E27FC236}">
                <a16:creationId xmlns:a16="http://schemas.microsoft.com/office/drawing/2014/main" id="{4331FFFE-1359-4620-8FA6-0102C8CB88AF}"/>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CC1B989-BD10-4DAB-AAC1-C937C145D202}"/>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0582BCFC-13E4-41F5-8537-0481CBF89BE7}"/>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04" name="Straight Arrow Connector 203">
            <a:extLst>
              <a:ext uri="{FF2B5EF4-FFF2-40B4-BE49-F238E27FC236}">
                <a16:creationId xmlns:a16="http://schemas.microsoft.com/office/drawing/2014/main" id="{3B583884-79B3-4725-8830-FC4FEFE85C6F}"/>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 name="Left Bracket 204">
            <a:extLst>
              <a:ext uri="{FF2B5EF4-FFF2-40B4-BE49-F238E27FC236}">
                <a16:creationId xmlns:a16="http://schemas.microsoft.com/office/drawing/2014/main" id="{D828E91C-EC21-464E-8EA5-323419C91A44}"/>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6" name="TextBox 205">
            <a:extLst>
              <a:ext uri="{FF2B5EF4-FFF2-40B4-BE49-F238E27FC236}">
                <a16:creationId xmlns:a16="http://schemas.microsoft.com/office/drawing/2014/main" id="{DF9EF6C3-3532-4063-916D-D5219324A32B}"/>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07" name="Straight Connector 206">
            <a:extLst>
              <a:ext uri="{FF2B5EF4-FFF2-40B4-BE49-F238E27FC236}">
                <a16:creationId xmlns:a16="http://schemas.microsoft.com/office/drawing/2014/main" id="{C371FE02-E72C-4C2C-B0E4-7F023B0E5541}"/>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FADEA059-165E-4E0F-ACB2-1FAF132588F3}"/>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90" name="Straight Arrow Connector 89">
            <a:extLst>
              <a:ext uri="{FF2B5EF4-FFF2-40B4-BE49-F238E27FC236}">
                <a16:creationId xmlns:a16="http://schemas.microsoft.com/office/drawing/2014/main" id="{7150E50E-440A-4B6F-82AC-B40DA62A85FE}"/>
              </a:ext>
            </a:extLst>
          </p:cNvPr>
          <p:cNvCxnSpPr>
            <a:stCxn id="89"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BE47C16-53E7-4C50-A0C1-AFAB3B7F1F37}"/>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100" name="TextBox 99">
            <a:extLst>
              <a:ext uri="{FF2B5EF4-FFF2-40B4-BE49-F238E27FC236}">
                <a16:creationId xmlns:a16="http://schemas.microsoft.com/office/drawing/2014/main" id="{5374F417-45AE-4CE8-BF33-05B5C5CDB12C}"/>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101" name="TextBox 100">
            <a:extLst>
              <a:ext uri="{FF2B5EF4-FFF2-40B4-BE49-F238E27FC236}">
                <a16:creationId xmlns:a16="http://schemas.microsoft.com/office/drawing/2014/main" id="{2B6AF13D-1B7A-4039-A30D-EFAD1C5FFA1D}"/>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102" name="TextBox 101">
            <a:extLst>
              <a:ext uri="{FF2B5EF4-FFF2-40B4-BE49-F238E27FC236}">
                <a16:creationId xmlns:a16="http://schemas.microsoft.com/office/drawing/2014/main" id="{3043EFF1-497F-49D0-A36C-2E54293FE904}"/>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latin typeface="Arial Narrow" panose="020B0606020202030204" pitchFamily="34" charset="0"/>
              </a:rPr>
              <a:t>Cana</a:t>
            </a:r>
          </a:p>
        </p:txBody>
      </p:sp>
      <p:sp>
        <p:nvSpPr>
          <p:cNvPr id="104" name="TextBox 103">
            <a:extLst>
              <a:ext uri="{FF2B5EF4-FFF2-40B4-BE49-F238E27FC236}">
                <a16:creationId xmlns:a16="http://schemas.microsoft.com/office/drawing/2014/main" id="{153CB808-2819-426D-B4B0-2C17FD7CB9EE}"/>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cxnSp>
        <p:nvCxnSpPr>
          <p:cNvPr id="103" name="Straight Connector 102">
            <a:extLst>
              <a:ext uri="{FF2B5EF4-FFF2-40B4-BE49-F238E27FC236}">
                <a16:creationId xmlns:a16="http://schemas.microsoft.com/office/drawing/2014/main" id="{19DD7912-E69C-40EF-BDA1-9D8A261CD98F}"/>
              </a:ext>
            </a:extLst>
          </p:cNvPr>
          <p:cNvCxnSpPr>
            <a:cxnSpLocks/>
          </p:cNvCxnSpPr>
          <p:nvPr/>
        </p:nvCxnSpPr>
        <p:spPr>
          <a:xfrm flipV="1">
            <a:off x="544312" y="1019943"/>
            <a:ext cx="2854949" cy="202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8726522-ADB2-47F3-AA08-9E4A06B1285E}"/>
              </a:ext>
            </a:extLst>
          </p:cNvPr>
          <p:cNvCxnSpPr>
            <a:cxnSpLocks/>
          </p:cNvCxnSpPr>
          <p:nvPr/>
        </p:nvCxnSpPr>
        <p:spPr>
          <a:xfrm>
            <a:off x="544312" y="82604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6D7DFDB-F8D7-4DBB-A482-DFD2BBB4CFC5}"/>
              </a:ext>
            </a:extLst>
          </p:cNvPr>
          <p:cNvSpPr txBox="1"/>
          <p:nvPr/>
        </p:nvSpPr>
        <p:spPr>
          <a:xfrm>
            <a:off x="161308" y="358769"/>
            <a:ext cx="766008" cy="307777"/>
          </a:xfrm>
          <a:prstGeom prst="rect">
            <a:avLst/>
          </a:prstGeom>
          <a:noFill/>
        </p:spPr>
        <p:txBody>
          <a:bodyPr wrap="square" rtlCol="0">
            <a:spAutoFit/>
          </a:bodyPr>
          <a:lstStyle/>
          <a:p>
            <a:pPr algn="ctr"/>
            <a:r>
              <a:rPr lang="en-US" sz="1400" dirty="0">
                <a:latin typeface="Arial Narrow" panose="020B0606020202030204" pitchFamily="34" charset="0"/>
              </a:rPr>
              <a:t>Oct. 22</a:t>
            </a:r>
          </a:p>
        </p:txBody>
      </p:sp>
      <p:sp>
        <p:nvSpPr>
          <p:cNvPr id="107" name="TextBox 106">
            <a:extLst>
              <a:ext uri="{FF2B5EF4-FFF2-40B4-BE49-F238E27FC236}">
                <a16:creationId xmlns:a16="http://schemas.microsoft.com/office/drawing/2014/main" id="{EBB89867-0B35-45F7-9DF4-032568A29EFE}"/>
              </a:ext>
            </a:extLst>
          </p:cNvPr>
          <p:cNvSpPr txBox="1"/>
          <p:nvPr/>
        </p:nvSpPr>
        <p:spPr>
          <a:xfrm>
            <a:off x="161308" y="1149214"/>
            <a:ext cx="766008" cy="307777"/>
          </a:xfrm>
          <a:prstGeom prst="rect">
            <a:avLst/>
          </a:prstGeom>
          <a:noFill/>
        </p:spPr>
        <p:txBody>
          <a:bodyPr wrap="square" rtlCol="0">
            <a:spAutoFit/>
          </a:bodyPr>
          <a:lstStyle/>
          <a:p>
            <a:pPr algn="ctr"/>
            <a:r>
              <a:rPr lang="en-US" sz="1400" dirty="0">
                <a:latin typeface="Arial Narrow" panose="020B0606020202030204" pitchFamily="34" charset="0"/>
              </a:rPr>
              <a:t>Nov. 9</a:t>
            </a:r>
          </a:p>
        </p:txBody>
      </p:sp>
      <p:cxnSp>
        <p:nvCxnSpPr>
          <p:cNvPr id="108" name="Straight Connector 107">
            <a:extLst>
              <a:ext uri="{FF2B5EF4-FFF2-40B4-BE49-F238E27FC236}">
                <a16:creationId xmlns:a16="http://schemas.microsoft.com/office/drawing/2014/main" id="{24E4F323-C526-486F-89FF-3C7E35AD35D2}"/>
              </a:ext>
            </a:extLst>
          </p:cNvPr>
          <p:cNvCxnSpPr>
            <a:cxnSpLocks/>
          </p:cNvCxnSpPr>
          <p:nvPr/>
        </p:nvCxnSpPr>
        <p:spPr>
          <a:xfrm>
            <a:off x="1611112" y="826048"/>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73B78DF3-3AE3-46E3-91BA-B1556F645177}"/>
              </a:ext>
            </a:extLst>
          </p:cNvPr>
          <p:cNvSpPr txBox="1"/>
          <p:nvPr/>
        </p:nvSpPr>
        <p:spPr>
          <a:xfrm>
            <a:off x="1252408" y="358769"/>
            <a:ext cx="766008" cy="307777"/>
          </a:xfrm>
          <a:prstGeom prst="rect">
            <a:avLst/>
          </a:prstGeom>
          <a:noFill/>
        </p:spPr>
        <p:txBody>
          <a:bodyPr wrap="square" rtlCol="0">
            <a:spAutoFit/>
          </a:bodyPr>
          <a:lstStyle/>
          <a:p>
            <a:pPr algn="ctr"/>
            <a:r>
              <a:rPr lang="en-US" sz="1400" dirty="0">
                <a:latin typeface="Arial Narrow" panose="020B0606020202030204" pitchFamily="34" charset="0"/>
              </a:rPr>
              <a:t>1846</a:t>
            </a:r>
          </a:p>
        </p:txBody>
      </p:sp>
      <p:sp>
        <p:nvSpPr>
          <p:cNvPr id="110" name="TextBox 109">
            <a:extLst>
              <a:ext uri="{FF2B5EF4-FFF2-40B4-BE49-F238E27FC236}">
                <a16:creationId xmlns:a16="http://schemas.microsoft.com/office/drawing/2014/main" id="{EE75EFE1-C7E1-48BB-BC03-6D137F574701}"/>
              </a:ext>
            </a:extLst>
          </p:cNvPr>
          <p:cNvSpPr txBox="1"/>
          <p:nvPr/>
        </p:nvSpPr>
        <p:spPr>
          <a:xfrm>
            <a:off x="1192962" y="1146055"/>
            <a:ext cx="766008" cy="307777"/>
          </a:xfrm>
          <a:prstGeom prst="rect">
            <a:avLst/>
          </a:prstGeom>
          <a:noFill/>
        </p:spPr>
        <p:txBody>
          <a:bodyPr wrap="square" rtlCol="0">
            <a:spAutoFit/>
          </a:bodyPr>
          <a:lstStyle/>
          <a:p>
            <a:pPr algn="ctr"/>
            <a:r>
              <a:rPr lang="en-US" sz="1400" dirty="0">
                <a:latin typeface="Arial Narrow" panose="020B0606020202030204" pitchFamily="34" charset="0"/>
              </a:rPr>
              <a:t>2020</a:t>
            </a:r>
          </a:p>
        </p:txBody>
      </p:sp>
    </p:spTree>
    <p:extLst>
      <p:ext uri="{BB962C8B-B14F-4D97-AF65-F5344CB8AC3E}">
        <p14:creationId xmlns:p14="http://schemas.microsoft.com/office/powerpoint/2010/main" val="1210331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36</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67117" y="435177"/>
            <a:ext cx="3256376" cy="5708101"/>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You have 130 years of perfect blindness.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In1848 (Cana),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William Miller went blind.  What does blindness represent? It's the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La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odicean condition, wretched miserable poor blind and naked.  There is nothing more blind than having 130 years with no prophetic explanation.  And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 reason that people leave is because they look at the Midnight Cry that taught us equality and say it would never have taken me this far from my idolatry because they love their idols: nationalism, racism, sexism, homophobia.</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All of which contribute to the rejection of the women leaders in this movement throughout middle management.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36</a:t>
            </a:fld>
            <a:endParaRPr lang="en-US"/>
          </a:p>
        </p:txBody>
      </p:sp>
      <p:sp>
        <p:nvSpPr>
          <p:cNvPr id="105" name="Slide Number Placeholder 1">
            <a:extLst>
              <a:ext uri="{FF2B5EF4-FFF2-40B4-BE49-F238E27FC236}">
                <a16:creationId xmlns:a16="http://schemas.microsoft.com/office/drawing/2014/main" id="{5D6CC6E9-122A-4FC0-B375-E6AABCBB839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36</a:t>
            </a:fld>
            <a:endParaRPr lang="en-US"/>
          </a:p>
        </p:txBody>
      </p:sp>
      <p:sp>
        <p:nvSpPr>
          <p:cNvPr id="106" name="Slide Number Placeholder 1">
            <a:extLst>
              <a:ext uri="{FF2B5EF4-FFF2-40B4-BE49-F238E27FC236}">
                <a16:creationId xmlns:a16="http://schemas.microsoft.com/office/drawing/2014/main" id="{3720DC57-B8D5-498A-B269-CE8627E895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36</a:t>
            </a:fld>
            <a:endParaRPr lang="en-US"/>
          </a:p>
        </p:txBody>
      </p:sp>
      <p:sp>
        <p:nvSpPr>
          <p:cNvPr id="107" name="Slide Number Placeholder 1">
            <a:extLst>
              <a:ext uri="{FF2B5EF4-FFF2-40B4-BE49-F238E27FC236}">
                <a16:creationId xmlns:a16="http://schemas.microsoft.com/office/drawing/2014/main" id="{B7BB253C-CADD-4C31-BED5-FE6EF78680B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36</a:t>
            </a:fld>
            <a:endParaRPr lang="en-US"/>
          </a:p>
        </p:txBody>
      </p:sp>
      <p:sp>
        <p:nvSpPr>
          <p:cNvPr id="108" name="Slide Number Placeholder 1">
            <a:extLst>
              <a:ext uri="{FF2B5EF4-FFF2-40B4-BE49-F238E27FC236}">
                <a16:creationId xmlns:a16="http://schemas.microsoft.com/office/drawing/2014/main" id="{414FFD39-9D12-4A87-AE44-004131702A0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36</a:t>
            </a:fld>
            <a:endParaRPr lang="en-US"/>
          </a:p>
        </p:txBody>
      </p:sp>
      <p:cxnSp>
        <p:nvCxnSpPr>
          <p:cNvPr id="109" name="Straight Connector 108">
            <a:extLst>
              <a:ext uri="{FF2B5EF4-FFF2-40B4-BE49-F238E27FC236}">
                <a16:creationId xmlns:a16="http://schemas.microsoft.com/office/drawing/2014/main" id="{DE1F2242-5CA3-49A6-91DE-FACE51582589}"/>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2D53318-678B-48AF-ACF1-53C7A5CCEF98}"/>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DD2ED83-829F-48BE-81C1-1199BC93670A}"/>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676B75C-0FCC-4DD9-93FF-C646E54EBD7B}"/>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F2CD8E-5C33-405A-8DD9-B48611113866}"/>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26C2560-F137-4011-8661-E77B4043933C}"/>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115" name="Straight Connector 114">
            <a:extLst>
              <a:ext uri="{FF2B5EF4-FFF2-40B4-BE49-F238E27FC236}">
                <a16:creationId xmlns:a16="http://schemas.microsoft.com/office/drawing/2014/main" id="{EAB9702B-C52E-46BA-A797-C32A12B32227}"/>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8A2ABA3-0514-4ED8-B9B5-693DEF2F5186}"/>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FA99BB-6BAC-41C3-9461-86DBCEFA77F4}"/>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D84DBB0-B6CA-4C50-B4A4-9331515DCE5C}"/>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119" name="Arc 118">
            <a:extLst>
              <a:ext uri="{FF2B5EF4-FFF2-40B4-BE49-F238E27FC236}">
                <a16:creationId xmlns:a16="http://schemas.microsoft.com/office/drawing/2014/main" id="{227ADFCA-D86B-47FD-A995-AFBBF96B807E}"/>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B5EFD87B-5FF5-449E-BE9A-B20E60092FF0}"/>
              </a:ext>
            </a:extLst>
          </p:cNvPr>
          <p:cNvCxnSpPr>
            <a:stCxn id="119"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25EE33D-267A-47AE-AFCA-575CEA1F080A}"/>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122" name="TextBox 121">
            <a:extLst>
              <a:ext uri="{FF2B5EF4-FFF2-40B4-BE49-F238E27FC236}">
                <a16:creationId xmlns:a16="http://schemas.microsoft.com/office/drawing/2014/main" id="{923FB96B-EDA1-4B02-9202-0AD0C76426F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123" name="TextBox 122">
            <a:extLst>
              <a:ext uri="{FF2B5EF4-FFF2-40B4-BE49-F238E27FC236}">
                <a16:creationId xmlns:a16="http://schemas.microsoft.com/office/drawing/2014/main" id="{2CBC9D69-2B32-4A8D-86D0-85147D95CC72}"/>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124" name="Straight Connector 123">
            <a:extLst>
              <a:ext uri="{FF2B5EF4-FFF2-40B4-BE49-F238E27FC236}">
                <a16:creationId xmlns:a16="http://schemas.microsoft.com/office/drawing/2014/main" id="{B84F0370-E6E7-4F47-8FD9-9A541B767830}"/>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D522A1A-9905-47D2-8C99-E97646AA6840}"/>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177594B-FA38-42F6-95FA-4875E2C0722F}"/>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D1F1032-F4A2-4F32-8AD0-ED3A46A3EC18}"/>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Arc 127">
            <a:extLst>
              <a:ext uri="{FF2B5EF4-FFF2-40B4-BE49-F238E27FC236}">
                <a16:creationId xmlns:a16="http://schemas.microsoft.com/office/drawing/2014/main" id="{95A2FD8A-B8F1-479A-BAB0-80CDE6A9CA01}"/>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4F0FC9E5-FC31-4407-870E-87BEB7B87FFF}"/>
              </a:ext>
            </a:extLst>
          </p:cNvPr>
          <p:cNvCxnSpPr>
            <a:stCxn id="128"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B912D15-0977-4DAD-AACC-9DA693FCEF0B}"/>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131" name="TextBox 130">
            <a:extLst>
              <a:ext uri="{FF2B5EF4-FFF2-40B4-BE49-F238E27FC236}">
                <a16:creationId xmlns:a16="http://schemas.microsoft.com/office/drawing/2014/main" id="{81145291-9EF0-41C7-9888-AA7CF9065D96}"/>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132" name="TextBox 131">
            <a:extLst>
              <a:ext uri="{FF2B5EF4-FFF2-40B4-BE49-F238E27FC236}">
                <a16:creationId xmlns:a16="http://schemas.microsoft.com/office/drawing/2014/main" id="{878F896F-FFAC-48A6-A103-9030B61382A6}"/>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133" name="TextBox 132">
            <a:extLst>
              <a:ext uri="{FF2B5EF4-FFF2-40B4-BE49-F238E27FC236}">
                <a16:creationId xmlns:a16="http://schemas.microsoft.com/office/drawing/2014/main" id="{2774C8E5-B1D2-4C49-8BD9-84AF61AE0F5B}"/>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134" name="Straight Connector 133">
            <a:extLst>
              <a:ext uri="{FF2B5EF4-FFF2-40B4-BE49-F238E27FC236}">
                <a16:creationId xmlns:a16="http://schemas.microsoft.com/office/drawing/2014/main" id="{D28D2F98-71E5-47A3-9153-0DB8BD68FF36}"/>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D4853CA-4339-42FC-94CF-FE9318D4B4C4}"/>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0DA6839-F167-4FCB-BEEF-431F0E09E89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846B8EE-5B66-463E-AAF4-B8ED7768B80B}"/>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CF845C1E-BEA7-40B6-B75B-2DC6DBEC5CFE}"/>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4">
            <a:extLst>
              <a:ext uri="{FF2B5EF4-FFF2-40B4-BE49-F238E27FC236}">
                <a16:creationId xmlns:a16="http://schemas.microsoft.com/office/drawing/2014/main" id="{243C504A-BF25-4202-99BC-941C3148F54D}"/>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5">
            <a:extLst>
              <a:ext uri="{FF2B5EF4-FFF2-40B4-BE49-F238E27FC236}">
                <a16:creationId xmlns:a16="http://schemas.microsoft.com/office/drawing/2014/main" id="{FB0185F7-8CF4-4B04-8471-CE346B0C127C}"/>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TextBox 140">
            <a:extLst>
              <a:ext uri="{FF2B5EF4-FFF2-40B4-BE49-F238E27FC236}">
                <a16:creationId xmlns:a16="http://schemas.microsoft.com/office/drawing/2014/main" id="{5DD76179-493A-407A-BC17-5F85935425CF}"/>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142" name="TextBox 141">
            <a:extLst>
              <a:ext uri="{FF2B5EF4-FFF2-40B4-BE49-F238E27FC236}">
                <a16:creationId xmlns:a16="http://schemas.microsoft.com/office/drawing/2014/main" id="{302E5F21-6EDB-47E3-9BDF-B9E1904D28B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143" name="Arc 142">
            <a:extLst>
              <a:ext uri="{FF2B5EF4-FFF2-40B4-BE49-F238E27FC236}">
                <a16:creationId xmlns:a16="http://schemas.microsoft.com/office/drawing/2014/main" id="{4FF773A7-9EE9-4453-BF69-FC3BD20D2933}"/>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a:extLst>
              <a:ext uri="{FF2B5EF4-FFF2-40B4-BE49-F238E27FC236}">
                <a16:creationId xmlns:a16="http://schemas.microsoft.com/office/drawing/2014/main" id="{469BC8D2-9C24-496F-B9CC-F1D4F6D3F751}"/>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145" name="TextBox 144">
            <a:extLst>
              <a:ext uri="{FF2B5EF4-FFF2-40B4-BE49-F238E27FC236}">
                <a16:creationId xmlns:a16="http://schemas.microsoft.com/office/drawing/2014/main" id="{9245BC68-48B6-42C3-9714-3E2D4D25F937}"/>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Marriage</a:t>
            </a:r>
          </a:p>
        </p:txBody>
      </p:sp>
      <p:cxnSp>
        <p:nvCxnSpPr>
          <p:cNvPr id="146" name="Straight Arrow Connector 145">
            <a:extLst>
              <a:ext uri="{FF2B5EF4-FFF2-40B4-BE49-F238E27FC236}">
                <a16:creationId xmlns:a16="http://schemas.microsoft.com/office/drawing/2014/main" id="{D4A19481-C7EA-431B-8C2B-30376DF5EB3A}"/>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Arc 146">
            <a:extLst>
              <a:ext uri="{FF2B5EF4-FFF2-40B4-BE49-F238E27FC236}">
                <a16:creationId xmlns:a16="http://schemas.microsoft.com/office/drawing/2014/main" id="{C28925A5-1287-4934-A8DF-45B37268E6C8}"/>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E3F8600F-36D5-4E76-840D-D9D898C91CED}"/>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31F47A4-A7A6-42E9-B3E1-5F08E566E120}"/>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CF8BF42-6F40-4301-B7CE-E791D483A78F}"/>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A11B0BE2-B068-4CB0-B098-E24184068CEA}"/>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152" name="Straight Connector 151">
            <a:extLst>
              <a:ext uri="{FF2B5EF4-FFF2-40B4-BE49-F238E27FC236}">
                <a16:creationId xmlns:a16="http://schemas.microsoft.com/office/drawing/2014/main" id="{80C4044A-7FEB-4F35-9BAC-AE7D4E983A8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401BD93-4904-43EE-89CC-AF7D81EC43CC}"/>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Arc 153">
            <a:extLst>
              <a:ext uri="{FF2B5EF4-FFF2-40B4-BE49-F238E27FC236}">
                <a16:creationId xmlns:a16="http://schemas.microsoft.com/office/drawing/2014/main" id="{0BC7CDAA-A4BC-47F2-BAFC-EA1F01919517}"/>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Box 154">
            <a:extLst>
              <a:ext uri="{FF2B5EF4-FFF2-40B4-BE49-F238E27FC236}">
                <a16:creationId xmlns:a16="http://schemas.microsoft.com/office/drawing/2014/main" id="{047525D0-9129-46B4-88C8-B16B600D5400}"/>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156" name="TextBox 155">
            <a:extLst>
              <a:ext uri="{FF2B5EF4-FFF2-40B4-BE49-F238E27FC236}">
                <a16:creationId xmlns:a16="http://schemas.microsoft.com/office/drawing/2014/main" id="{06437A9C-735B-4A7F-BD24-29A6A820ACD5}"/>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157" name="TextBox 156">
            <a:extLst>
              <a:ext uri="{FF2B5EF4-FFF2-40B4-BE49-F238E27FC236}">
                <a16:creationId xmlns:a16="http://schemas.microsoft.com/office/drawing/2014/main" id="{7B3315DF-99FB-46F0-80D6-9CA887424042}"/>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158" name="TextBox 157">
            <a:extLst>
              <a:ext uri="{FF2B5EF4-FFF2-40B4-BE49-F238E27FC236}">
                <a16:creationId xmlns:a16="http://schemas.microsoft.com/office/drawing/2014/main" id="{CBA2CCDE-6FBC-4506-B601-364DF50968FA}"/>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159" name="Straight Arrow Connector 158">
            <a:extLst>
              <a:ext uri="{FF2B5EF4-FFF2-40B4-BE49-F238E27FC236}">
                <a16:creationId xmlns:a16="http://schemas.microsoft.com/office/drawing/2014/main" id="{62F6C16B-43A8-4D17-A31D-EAACC1458457}"/>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E5C4948B-3347-440E-8AD1-9BA7560CE225}"/>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61" name="TextBox 160">
            <a:extLst>
              <a:ext uri="{FF2B5EF4-FFF2-40B4-BE49-F238E27FC236}">
                <a16:creationId xmlns:a16="http://schemas.microsoft.com/office/drawing/2014/main" id="{3789D2B5-F843-42AE-B97A-A82D0D5DFE6C}"/>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62" name="TextBox 161">
            <a:extLst>
              <a:ext uri="{FF2B5EF4-FFF2-40B4-BE49-F238E27FC236}">
                <a16:creationId xmlns:a16="http://schemas.microsoft.com/office/drawing/2014/main" id="{D7313A90-8C8A-4786-9E07-4C6A66159152}"/>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63" name="Straight Connector 162">
            <a:extLst>
              <a:ext uri="{FF2B5EF4-FFF2-40B4-BE49-F238E27FC236}">
                <a16:creationId xmlns:a16="http://schemas.microsoft.com/office/drawing/2014/main" id="{A756F59E-A427-48F6-8097-13379C941CBA}"/>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790DFC5-1F6C-41D8-A6B3-C921C09869C0}"/>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6DD116E-C6DC-4D67-9815-F9DE9695D15C}"/>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B965794-1490-4E13-81B6-C6DA114D331C}"/>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6D8F9024-5AAC-416C-9ABF-E6D2CC856444}"/>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68" name="Left Bracket 167">
            <a:extLst>
              <a:ext uri="{FF2B5EF4-FFF2-40B4-BE49-F238E27FC236}">
                <a16:creationId xmlns:a16="http://schemas.microsoft.com/office/drawing/2014/main" id="{8FD9CDE0-2E7D-4D63-ADC0-7AD322AAB4AC}"/>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a:extLst>
              <a:ext uri="{FF2B5EF4-FFF2-40B4-BE49-F238E27FC236}">
                <a16:creationId xmlns:a16="http://schemas.microsoft.com/office/drawing/2014/main" id="{D2AA9AD1-2452-42EC-963A-88C42CC7CD30}"/>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70" name="Straight Connector 169">
            <a:extLst>
              <a:ext uri="{FF2B5EF4-FFF2-40B4-BE49-F238E27FC236}">
                <a16:creationId xmlns:a16="http://schemas.microsoft.com/office/drawing/2014/main" id="{F063B8C0-D054-4C76-B452-749A4CEF457D}"/>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4BEE17D-6AA9-4DDD-B975-C8E01196C114}"/>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72" name="TextBox 171">
            <a:extLst>
              <a:ext uri="{FF2B5EF4-FFF2-40B4-BE49-F238E27FC236}">
                <a16:creationId xmlns:a16="http://schemas.microsoft.com/office/drawing/2014/main" id="{7B7301AB-218A-4E3F-9C84-08EAC950C611}"/>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73" name="TextBox 172">
            <a:extLst>
              <a:ext uri="{FF2B5EF4-FFF2-40B4-BE49-F238E27FC236}">
                <a16:creationId xmlns:a16="http://schemas.microsoft.com/office/drawing/2014/main" id="{E06F63A6-36C6-48FC-AE61-EEA745A00B2C}"/>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74" name="TextBox 173">
            <a:extLst>
              <a:ext uri="{FF2B5EF4-FFF2-40B4-BE49-F238E27FC236}">
                <a16:creationId xmlns:a16="http://schemas.microsoft.com/office/drawing/2014/main" id="{FA3283B3-7D9A-4DA8-87AC-8EB63E3A92A6}"/>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75" name="Straight Arrow Connector 174">
            <a:extLst>
              <a:ext uri="{FF2B5EF4-FFF2-40B4-BE49-F238E27FC236}">
                <a16:creationId xmlns:a16="http://schemas.microsoft.com/office/drawing/2014/main" id="{4493B5BD-8EDC-477E-BEB1-4D593C544FB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971380A-9A2B-4843-9564-489C1BB3CC24}"/>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E1A5E653-ADCA-4E20-8A22-C6D11F92F725}"/>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D7568D5A-F4FD-471B-94CF-5C0B7232EF40}"/>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79" name="TextBox 178">
            <a:extLst>
              <a:ext uri="{FF2B5EF4-FFF2-40B4-BE49-F238E27FC236}">
                <a16:creationId xmlns:a16="http://schemas.microsoft.com/office/drawing/2014/main" id="{E6B915B9-E6F9-4135-822C-ACB3CA1C2C60}"/>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80" name="Straight Connector 179">
            <a:extLst>
              <a:ext uri="{FF2B5EF4-FFF2-40B4-BE49-F238E27FC236}">
                <a16:creationId xmlns:a16="http://schemas.microsoft.com/office/drawing/2014/main" id="{EEA7CFB3-41E8-4DDE-B4F2-E2C5BF1D6AC4}"/>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44A4F5-111E-482E-883E-7475140B5575}"/>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C3A9D3AD-960A-4CE3-BCA0-BC076E8E9E19}"/>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33" name="Straight Arrow Connector 232">
            <a:extLst>
              <a:ext uri="{FF2B5EF4-FFF2-40B4-BE49-F238E27FC236}">
                <a16:creationId xmlns:a16="http://schemas.microsoft.com/office/drawing/2014/main" id="{A9CF258E-4F75-46C8-95F2-3E463087B8E5}"/>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Left Bracket 244">
            <a:extLst>
              <a:ext uri="{FF2B5EF4-FFF2-40B4-BE49-F238E27FC236}">
                <a16:creationId xmlns:a16="http://schemas.microsoft.com/office/drawing/2014/main" id="{575A94A4-4CC6-4AA8-9461-64C5FAB3FDA7}"/>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TextBox 245">
            <a:extLst>
              <a:ext uri="{FF2B5EF4-FFF2-40B4-BE49-F238E27FC236}">
                <a16:creationId xmlns:a16="http://schemas.microsoft.com/office/drawing/2014/main" id="{87C2AB6A-33D4-4F59-942A-2CC08691442A}"/>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49" name="Straight Connector 248">
            <a:extLst>
              <a:ext uri="{FF2B5EF4-FFF2-40B4-BE49-F238E27FC236}">
                <a16:creationId xmlns:a16="http://schemas.microsoft.com/office/drawing/2014/main" id="{5C5873D8-8E31-4025-8F7D-3714E4C31C1E}"/>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9EF4EB33-47A0-4895-BB94-30811C0AE4F9}"/>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251" name="Straight Arrow Connector 250">
            <a:extLst>
              <a:ext uri="{FF2B5EF4-FFF2-40B4-BE49-F238E27FC236}">
                <a16:creationId xmlns:a16="http://schemas.microsoft.com/office/drawing/2014/main" id="{BF430666-D43E-4B57-A475-322A5AE85B58}"/>
              </a:ext>
            </a:extLst>
          </p:cNvPr>
          <p:cNvCxnSpPr>
            <a:stCxn id="154"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3722996F-C856-4061-8BDA-D09960012D5C}"/>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253" name="TextBox 252">
            <a:extLst>
              <a:ext uri="{FF2B5EF4-FFF2-40B4-BE49-F238E27FC236}">
                <a16:creationId xmlns:a16="http://schemas.microsoft.com/office/drawing/2014/main" id="{7C05CD26-94A7-4E89-891E-395CCE8A8DA0}"/>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254" name="TextBox 253">
            <a:extLst>
              <a:ext uri="{FF2B5EF4-FFF2-40B4-BE49-F238E27FC236}">
                <a16:creationId xmlns:a16="http://schemas.microsoft.com/office/drawing/2014/main" id="{F34F55B8-8422-40E2-995E-C097600527A4}"/>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255" name="TextBox 254">
            <a:extLst>
              <a:ext uri="{FF2B5EF4-FFF2-40B4-BE49-F238E27FC236}">
                <a16:creationId xmlns:a16="http://schemas.microsoft.com/office/drawing/2014/main" id="{DF1077C2-745C-4773-ADFC-223DFCEAA699}"/>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rPr>
              <a:t>Cana</a:t>
            </a:r>
          </a:p>
        </p:txBody>
      </p:sp>
      <p:sp>
        <p:nvSpPr>
          <p:cNvPr id="256" name="TextBox 255">
            <a:extLst>
              <a:ext uri="{FF2B5EF4-FFF2-40B4-BE49-F238E27FC236}">
                <a16:creationId xmlns:a16="http://schemas.microsoft.com/office/drawing/2014/main" id="{8F12DF1C-DC03-4F36-86E0-DF24D968A670}"/>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Tree>
    <p:extLst>
      <p:ext uri="{BB962C8B-B14F-4D97-AF65-F5344CB8AC3E}">
        <p14:creationId xmlns:p14="http://schemas.microsoft.com/office/powerpoint/2010/main" val="917128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37</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505127" y="596377"/>
            <a:ext cx="3475524" cy="1559017"/>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t>
            </a:r>
            <a:r>
              <a:rPr lang="en-US" sz="1800" b="1"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This formalization of the message will be about marriage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and it might take us farther than we thought we were going to go </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but I'm quite happy to leave Earth behind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37</a:t>
            </a:fld>
            <a:endParaRPr lang="en-US"/>
          </a:p>
        </p:txBody>
      </p:sp>
      <p:sp>
        <p:nvSpPr>
          <p:cNvPr id="105" name="Slide Number Placeholder 1">
            <a:extLst>
              <a:ext uri="{FF2B5EF4-FFF2-40B4-BE49-F238E27FC236}">
                <a16:creationId xmlns:a16="http://schemas.microsoft.com/office/drawing/2014/main" id="{5D6CC6E9-122A-4FC0-B375-E6AABCBB839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37</a:t>
            </a:fld>
            <a:endParaRPr lang="en-US"/>
          </a:p>
        </p:txBody>
      </p:sp>
      <p:sp>
        <p:nvSpPr>
          <p:cNvPr id="106" name="Slide Number Placeholder 1">
            <a:extLst>
              <a:ext uri="{FF2B5EF4-FFF2-40B4-BE49-F238E27FC236}">
                <a16:creationId xmlns:a16="http://schemas.microsoft.com/office/drawing/2014/main" id="{3720DC57-B8D5-498A-B269-CE8627E895D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37</a:t>
            </a:fld>
            <a:endParaRPr lang="en-US"/>
          </a:p>
        </p:txBody>
      </p:sp>
      <p:sp>
        <p:nvSpPr>
          <p:cNvPr id="107" name="Slide Number Placeholder 1">
            <a:extLst>
              <a:ext uri="{FF2B5EF4-FFF2-40B4-BE49-F238E27FC236}">
                <a16:creationId xmlns:a16="http://schemas.microsoft.com/office/drawing/2014/main" id="{B7BB253C-CADD-4C31-BED5-FE6EF78680B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37</a:t>
            </a:fld>
            <a:endParaRPr lang="en-US"/>
          </a:p>
        </p:txBody>
      </p:sp>
      <p:sp>
        <p:nvSpPr>
          <p:cNvPr id="108" name="Slide Number Placeholder 1">
            <a:extLst>
              <a:ext uri="{FF2B5EF4-FFF2-40B4-BE49-F238E27FC236}">
                <a16:creationId xmlns:a16="http://schemas.microsoft.com/office/drawing/2014/main" id="{414FFD39-9D12-4A87-AE44-004131702A0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37</a:t>
            </a:fld>
            <a:endParaRPr lang="en-US"/>
          </a:p>
        </p:txBody>
      </p:sp>
      <p:cxnSp>
        <p:nvCxnSpPr>
          <p:cNvPr id="109" name="Straight Connector 108">
            <a:extLst>
              <a:ext uri="{FF2B5EF4-FFF2-40B4-BE49-F238E27FC236}">
                <a16:creationId xmlns:a16="http://schemas.microsoft.com/office/drawing/2014/main" id="{DE1F2242-5CA3-49A6-91DE-FACE51582589}"/>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C2D53318-678B-48AF-ACF1-53C7A5CCEF98}"/>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DD2ED83-829F-48BE-81C1-1199BC93670A}"/>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5676B75C-0FCC-4DD9-93FF-C646E54EBD7B}"/>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9F2CD8E-5C33-405A-8DD9-B48611113866}"/>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126C2560-F137-4011-8661-E77B4043933C}"/>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115" name="Straight Connector 114">
            <a:extLst>
              <a:ext uri="{FF2B5EF4-FFF2-40B4-BE49-F238E27FC236}">
                <a16:creationId xmlns:a16="http://schemas.microsoft.com/office/drawing/2014/main" id="{EAB9702B-C52E-46BA-A797-C32A12B32227}"/>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8A2ABA3-0514-4ED8-B9B5-693DEF2F5186}"/>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6FFA99BB-6BAC-41C3-9461-86DBCEFA77F4}"/>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ED84DBB0-B6CA-4C50-B4A4-9331515DCE5C}"/>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119" name="Arc 118">
            <a:extLst>
              <a:ext uri="{FF2B5EF4-FFF2-40B4-BE49-F238E27FC236}">
                <a16:creationId xmlns:a16="http://schemas.microsoft.com/office/drawing/2014/main" id="{227ADFCA-D86B-47FD-A995-AFBBF96B807E}"/>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B5EFD87B-5FF5-449E-BE9A-B20E60092FF0}"/>
              </a:ext>
            </a:extLst>
          </p:cNvPr>
          <p:cNvCxnSpPr>
            <a:stCxn id="119"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925EE33D-267A-47AE-AFCA-575CEA1F080A}"/>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122" name="TextBox 121">
            <a:extLst>
              <a:ext uri="{FF2B5EF4-FFF2-40B4-BE49-F238E27FC236}">
                <a16:creationId xmlns:a16="http://schemas.microsoft.com/office/drawing/2014/main" id="{923FB96B-EDA1-4B02-9202-0AD0C76426F9}"/>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123" name="TextBox 122">
            <a:extLst>
              <a:ext uri="{FF2B5EF4-FFF2-40B4-BE49-F238E27FC236}">
                <a16:creationId xmlns:a16="http://schemas.microsoft.com/office/drawing/2014/main" id="{2CBC9D69-2B32-4A8D-86D0-85147D95CC72}"/>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124" name="Straight Connector 123">
            <a:extLst>
              <a:ext uri="{FF2B5EF4-FFF2-40B4-BE49-F238E27FC236}">
                <a16:creationId xmlns:a16="http://schemas.microsoft.com/office/drawing/2014/main" id="{B84F0370-E6E7-4F47-8FD9-9A541B767830}"/>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D522A1A-9905-47D2-8C99-E97646AA6840}"/>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F177594B-FA38-42F6-95FA-4875E2C0722F}"/>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D1F1032-F4A2-4F32-8AD0-ED3A46A3EC18}"/>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Arc 127">
            <a:extLst>
              <a:ext uri="{FF2B5EF4-FFF2-40B4-BE49-F238E27FC236}">
                <a16:creationId xmlns:a16="http://schemas.microsoft.com/office/drawing/2014/main" id="{95A2FD8A-B8F1-479A-BAB0-80CDE6A9CA01}"/>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Arrow Connector 128">
            <a:extLst>
              <a:ext uri="{FF2B5EF4-FFF2-40B4-BE49-F238E27FC236}">
                <a16:creationId xmlns:a16="http://schemas.microsoft.com/office/drawing/2014/main" id="{4F0FC9E5-FC31-4407-870E-87BEB7B87FFF}"/>
              </a:ext>
            </a:extLst>
          </p:cNvPr>
          <p:cNvCxnSpPr>
            <a:stCxn id="128"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1B912D15-0977-4DAD-AACC-9DA693FCEF0B}"/>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131" name="TextBox 130">
            <a:extLst>
              <a:ext uri="{FF2B5EF4-FFF2-40B4-BE49-F238E27FC236}">
                <a16:creationId xmlns:a16="http://schemas.microsoft.com/office/drawing/2014/main" id="{81145291-9EF0-41C7-9888-AA7CF9065D96}"/>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132" name="TextBox 131">
            <a:extLst>
              <a:ext uri="{FF2B5EF4-FFF2-40B4-BE49-F238E27FC236}">
                <a16:creationId xmlns:a16="http://schemas.microsoft.com/office/drawing/2014/main" id="{878F896F-FFAC-48A6-A103-9030B61382A6}"/>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133" name="TextBox 132">
            <a:extLst>
              <a:ext uri="{FF2B5EF4-FFF2-40B4-BE49-F238E27FC236}">
                <a16:creationId xmlns:a16="http://schemas.microsoft.com/office/drawing/2014/main" id="{2774C8E5-B1D2-4C49-8BD9-84AF61AE0F5B}"/>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134" name="Straight Connector 133">
            <a:extLst>
              <a:ext uri="{FF2B5EF4-FFF2-40B4-BE49-F238E27FC236}">
                <a16:creationId xmlns:a16="http://schemas.microsoft.com/office/drawing/2014/main" id="{D28D2F98-71E5-47A3-9153-0DB8BD68FF36}"/>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6D4853CA-4339-42FC-94CF-FE9318D4B4C4}"/>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20DA6839-F167-4FCB-BEEF-431F0E09E89C}"/>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846B8EE-5B66-463E-AAF4-B8ED7768B80B}"/>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CF845C1E-BEA7-40B6-B75B-2DC6DBEC5CFE}"/>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Text Box 4">
            <a:extLst>
              <a:ext uri="{FF2B5EF4-FFF2-40B4-BE49-F238E27FC236}">
                <a16:creationId xmlns:a16="http://schemas.microsoft.com/office/drawing/2014/main" id="{243C504A-BF25-4202-99BC-941C3148F54D}"/>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0" name="Text Box 5">
            <a:extLst>
              <a:ext uri="{FF2B5EF4-FFF2-40B4-BE49-F238E27FC236}">
                <a16:creationId xmlns:a16="http://schemas.microsoft.com/office/drawing/2014/main" id="{FB0185F7-8CF4-4B04-8471-CE346B0C127C}"/>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TextBox 140">
            <a:extLst>
              <a:ext uri="{FF2B5EF4-FFF2-40B4-BE49-F238E27FC236}">
                <a16:creationId xmlns:a16="http://schemas.microsoft.com/office/drawing/2014/main" id="{5DD76179-493A-407A-BC17-5F85935425CF}"/>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142" name="TextBox 141">
            <a:extLst>
              <a:ext uri="{FF2B5EF4-FFF2-40B4-BE49-F238E27FC236}">
                <a16:creationId xmlns:a16="http://schemas.microsoft.com/office/drawing/2014/main" id="{302E5F21-6EDB-47E3-9BDF-B9E1904D28BB}"/>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143" name="Arc 142">
            <a:extLst>
              <a:ext uri="{FF2B5EF4-FFF2-40B4-BE49-F238E27FC236}">
                <a16:creationId xmlns:a16="http://schemas.microsoft.com/office/drawing/2014/main" id="{4FF773A7-9EE9-4453-BF69-FC3BD20D2933}"/>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TextBox 143">
            <a:extLst>
              <a:ext uri="{FF2B5EF4-FFF2-40B4-BE49-F238E27FC236}">
                <a16:creationId xmlns:a16="http://schemas.microsoft.com/office/drawing/2014/main" id="{469BC8D2-9C24-496F-B9CC-F1D4F6D3F751}"/>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145" name="TextBox 144">
            <a:extLst>
              <a:ext uri="{FF2B5EF4-FFF2-40B4-BE49-F238E27FC236}">
                <a16:creationId xmlns:a16="http://schemas.microsoft.com/office/drawing/2014/main" id="{9245BC68-48B6-42C3-9714-3E2D4D25F937}"/>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rPr>
              <a:t>Marriage</a:t>
            </a:r>
          </a:p>
        </p:txBody>
      </p:sp>
      <p:cxnSp>
        <p:nvCxnSpPr>
          <p:cNvPr id="146" name="Straight Arrow Connector 145">
            <a:extLst>
              <a:ext uri="{FF2B5EF4-FFF2-40B4-BE49-F238E27FC236}">
                <a16:creationId xmlns:a16="http://schemas.microsoft.com/office/drawing/2014/main" id="{D4A19481-C7EA-431B-8C2B-30376DF5EB3A}"/>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7" name="Arc 146">
            <a:extLst>
              <a:ext uri="{FF2B5EF4-FFF2-40B4-BE49-F238E27FC236}">
                <a16:creationId xmlns:a16="http://schemas.microsoft.com/office/drawing/2014/main" id="{C28925A5-1287-4934-A8DF-45B37268E6C8}"/>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8" name="Straight Connector 147">
            <a:extLst>
              <a:ext uri="{FF2B5EF4-FFF2-40B4-BE49-F238E27FC236}">
                <a16:creationId xmlns:a16="http://schemas.microsoft.com/office/drawing/2014/main" id="{E3F8600F-36D5-4E76-840D-D9D898C91CED}"/>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431F47A4-A7A6-42E9-B3E1-5F08E566E120}"/>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CF8BF42-6F40-4301-B7CE-E791D483A78F}"/>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1" name="TextBox 150">
            <a:extLst>
              <a:ext uri="{FF2B5EF4-FFF2-40B4-BE49-F238E27FC236}">
                <a16:creationId xmlns:a16="http://schemas.microsoft.com/office/drawing/2014/main" id="{A11B0BE2-B068-4CB0-B098-E24184068CEA}"/>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152" name="Straight Connector 151">
            <a:extLst>
              <a:ext uri="{FF2B5EF4-FFF2-40B4-BE49-F238E27FC236}">
                <a16:creationId xmlns:a16="http://schemas.microsoft.com/office/drawing/2014/main" id="{80C4044A-7FEB-4F35-9BAC-AE7D4E983A81}"/>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C401BD93-4904-43EE-89CC-AF7D81EC43CC}"/>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Arc 153">
            <a:extLst>
              <a:ext uri="{FF2B5EF4-FFF2-40B4-BE49-F238E27FC236}">
                <a16:creationId xmlns:a16="http://schemas.microsoft.com/office/drawing/2014/main" id="{0BC7CDAA-A4BC-47F2-BAFC-EA1F01919517}"/>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Box 154">
            <a:extLst>
              <a:ext uri="{FF2B5EF4-FFF2-40B4-BE49-F238E27FC236}">
                <a16:creationId xmlns:a16="http://schemas.microsoft.com/office/drawing/2014/main" id="{047525D0-9129-46B4-88C8-B16B600D5400}"/>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156" name="TextBox 155">
            <a:extLst>
              <a:ext uri="{FF2B5EF4-FFF2-40B4-BE49-F238E27FC236}">
                <a16:creationId xmlns:a16="http://schemas.microsoft.com/office/drawing/2014/main" id="{06437A9C-735B-4A7F-BD24-29A6A820ACD5}"/>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157" name="TextBox 156">
            <a:extLst>
              <a:ext uri="{FF2B5EF4-FFF2-40B4-BE49-F238E27FC236}">
                <a16:creationId xmlns:a16="http://schemas.microsoft.com/office/drawing/2014/main" id="{7B3315DF-99FB-46F0-80D6-9CA887424042}"/>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158" name="TextBox 157">
            <a:extLst>
              <a:ext uri="{FF2B5EF4-FFF2-40B4-BE49-F238E27FC236}">
                <a16:creationId xmlns:a16="http://schemas.microsoft.com/office/drawing/2014/main" id="{CBA2CCDE-6FBC-4506-B601-364DF50968FA}"/>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159" name="Straight Arrow Connector 158">
            <a:extLst>
              <a:ext uri="{FF2B5EF4-FFF2-40B4-BE49-F238E27FC236}">
                <a16:creationId xmlns:a16="http://schemas.microsoft.com/office/drawing/2014/main" id="{62F6C16B-43A8-4D17-A31D-EAACC1458457}"/>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E5C4948B-3347-440E-8AD1-9BA7560CE225}"/>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161" name="TextBox 160">
            <a:extLst>
              <a:ext uri="{FF2B5EF4-FFF2-40B4-BE49-F238E27FC236}">
                <a16:creationId xmlns:a16="http://schemas.microsoft.com/office/drawing/2014/main" id="{3789D2B5-F843-42AE-B97A-A82D0D5DFE6C}"/>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162" name="TextBox 161">
            <a:extLst>
              <a:ext uri="{FF2B5EF4-FFF2-40B4-BE49-F238E27FC236}">
                <a16:creationId xmlns:a16="http://schemas.microsoft.com/office/drawing/2014/main" id="{D7313A90-8C8A-4786-9E07-4C6A66159152}"/>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163" name="Straight Connector 162">
            <a:extLst>
              <a:ext uri="{FF2B5EF4-FFF2-40B4-BE49-F238E27FC236}">
                <a16:creationId xmlns:a16="http://schemas.microsoft.com/office/drawing/2014/main" id="{A756F59E-A427-48F6-8097-13379C941CBA}"/>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C790DFC5-1F6C-41D8-A6B3-C921C09869C0}"/>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6DD116E-C6DC-4D67-9815-F9DE9695D15C}"/>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B965794-1490-4E13-81B6-C6DA114D331C}"/>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6D8F9024-5AAC-416C-9ABF-E6D2CC856444}"/>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168" name="Left Bracket 167">
            <a:extLst>
              <a:ext uri="{FF2B5EF4-FFF2-40B4-BE49-F238E27FC236}">
                <a16:creationId xmlns:a16="http://schemas.microsoft.com/office/drawing/2014/main" id="{8FD9CDE0-2E7D-4D63-ADC0-7AD322AAB4AC}"/>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9" name="TextBox 168">
            <a:extLst>
              <a:ext uri="{FF2B5EF4-FFF2-40B4-BE49-F238E27FC236}">
                <a16:creationId xmlns:a16="http://schemas.microsoft.com/office/drawing/2014/main" id="{D2AA9AD1-2452-42EC-963A-88C42CC7CD30}"/>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170" name="Straight Connector 169">
            <a:extLst>
              <a:ext uri="{FF2B5EF4-FFF2-40B4-BE49-F238E27FC236}">
                <a16:creationId xmlns:a16="http://schemas.microsoft.com/office/drawing/2014/main" id="{F063B8C0-D054-4C76-B452-749A4CEF457D}"/>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E4BEE17D-6AA9-4DDD-B975-C8E01196C114}"/>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172" name="TextBox 171">
            <a:extLst>
              <a:ext uri="{FF2B5EF4-FFF2-40B4-BE49-F238E27FC236}">
                <a16:creationId xmlns:a16="http://schemas.microsoft.com/office/drawing/2014/main" id="{7B7301AB-218A-4E3F-9C84-08EAC950C611}"/>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173" name="TextBox 172">
            <a:extLst>
              <a:ext uri="{FF2B5EF4-FFF2-40B4-BE49-F238E27FC236}">
                <a16:creationId xmlns:a16="http://schemas.microsoft.com/office/drawing/2014/main" id="{E06F63A6-36C6-48FC-AE61-EEA745A00B2C}"/>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174" name="TextBox 173">
            <a:extLst>
              <a:ext uri="{FF2B5EF4-FFF2-40B4-BE49-F238E27FC236}">
                <a16:creationId xmlns:a16="http://schemas.microsoft.com/office/drawing/2014/main" id="{FA3283B3-7D9A-4DA8-87AC-8EB63E3A92A6}"/>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175" name="Straight Arrow Connector 174">
            <a:extLst>
              <a:ext uri="{FF2B5EF4-FFF2-40B4-BE49-F238E27FC236}">
                <a16:creationId xmlns:a16="http://schemas.microsoft.com/office/drawing/2014/main" id="{4493B5BD-8EDC-477E-BEB1-4D593C544FBB}"/>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971380A-9A2B-4843-9564-489C1BB3CC24}"/>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7" name="Rectangle 176">
            <a:extLst>
              <a:ext uri="{FF2B5EF4-FFF2-40B4-BE49-F238E27FC236}">
                <a16:creationId xmlns:a16="http://schemas.microsoft.com/office/drawing/2014/main" id="{E1A5E653-ADCA-4E20-8A22-C6D11F92F725}"/>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a:extLst>
              <a:ext uri="{FF2B5EF4-FFF2-40B4-BE49-F238E27FC236}">
                <a16:creationId xmlns:a16="http://schemas.microsoft.com/office/drawing/2014/main" id="{D7568D5A-F4FD-471B-94CF-5C0B7232EF40}"/>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179" name="TextBox 178">
            <a:extLst>
              <a:ext uri="{FF2B5EF4-FFF2-40B4-BE49-F238E27FC236}">
                <a16:creationId xmlns:a16="http://schemas.microsoft.com/office/drawing/2014/main" id="{E6B915B9-E6F9-4135-822C-ACB3CA1C2C60}"/>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180" name="Straight Connector 179">
            <a:extLst>
              <a:ext uri="{FF2B5EF4-FFF2-40B4-BE49-F238E27FC236}">
                <a16:creationId xmlns:a16="http://schemas.microsoft.com/office/drawing/2014/main" id="{EEA7CFB3-41E8-4DDE-B4F2-E2C5BF1D6AC4}"/>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144A4F5-111E-482E-883E-7475140B5575}"/>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5" name="TextBox 214">
            <a:extLst>
              <a:ext uri="{FF2B5EF4-FFF2-40B4-BE49-F238E27FC236}">
                <a16:creationId xmlns:a16="http://schemas.microsoft.com/office/drawing/2014/main" id="{C3A9D3AD-960A-4CE3-BCA0-BC076E8E9E19}"/>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233" name="Straight Arrow Connector 232">
            <a:extLst>
              <a:ext uri="{FF2B5EF4-FFF2-40B4-BE49-F238E27FC236}">
                <a16:creationId xmlns:a16="http://schemas.microsoft.com/office/drawing/2014/main" id="{A9CF258E-4F75-46C8-95F2-3E463087B8E5}"/>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 name="Left Bracket 244">
            <a:extLst>
              <a:ext uri="{FF2B5EF4-FFF2-40B4-BE49-F238E27FC236}">
                <a16:creationId xmlns:a16="http://schemas.microsoft.com/office/drawing/2014/main" id="{575A94A4-4CC6-4AA8-9461-64C5FAB3FDA7}"/>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6" name="TextBox 245">
            <a:extLst>
              <a:ext uri="{FF2B5EF4-FFF2-40B4-BE49-F238E27FC236}">
                <a16:creationId xmlns:a16="http://schemas.microsoft.com/office/drawing/2014/main" id="{87C2AB6A-33D4-4F59-942A-2CC08691442A}"/>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249" name="Straight Connector 248">
            <a:extLst>
              <a:ext uri="{FF2B5EF4-FFF2-40B4-BE49-F238E27FC236}">
                <a16:creationId xmlns:a16="http://schemas.microsoft.com/office/drawing/2014/main" id="{5C5873D8-8E31-4025-8F7D-3714E4C31C1E}"/>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TextBox 249">
            <a:extLst>
              <a:ext uri="{FF2B5EF4-FFF2-40B4-BE49-F238E27FC236}">
                <a16:creationId xmlns:a16="http://schemas.microsoft.com/office/drawing/2014/main" id="{9EF4EB33-47A0-4895-BB94-30811C0AE4F9}"/>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251" name="Straight Arrow Connector 250">
            <a:extLst>
              <a:ext uri="{FF2B5EF4-FFF2-40B4-BE49-F238E27FC236}">
                <a16:creationId xmlns:a16="http://schemas.microsoft.com/office/drawing/2014/main" id="{BF430666-D43E-4B57-A475-322A5AE85B58}"/>
              </a:ext>
            </a:extLst>
          </p:cNvPr>
          <p:cNvCxnSpPr>
            <a:stCxn id="154"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3722996F-C856-4061-8BDA-D09960012D5C}"/>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253" name="TextBox 252">
            <a:extLst>
              <a:ext uri="{FF2B5EF4-FFF2-40B4-BE49-F238E27FC236}">
                <a16:creationId xmlns:a16="http://schemas.microsoft.com/office/drawing/2014/main" id="{7C05CD26-94A7-4E89-891E-395CCE8A8DA0}"/>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254" name="TextBox 253">
            <a:extLst>
              <a:ext uri="{FF2B5EF4-FFF2-40B4-BE49-F238E27FC236}">
                <a16:creationId xmlns:a16="http://schemas.microsoft.com/office/drawing/2014/main" id="{F34F55B8-8422-40E2-995E-C097600527A4}"/>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255" name="TextBox 254">
            <a:extLst>
              <a:ext uri="{FF2B5EF4-FFF2-40B4-BE49-F238E27FC236}">
                <a16:creationId xmlns:a16="http://schemas.microsoft.com/office/drawing/2014/main" id="{DF1077C2-745C-4773-ADFC-223DFCEAA699}"/>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rPr>
              <a:t>Cana</a:t>
            </a:r>
          </a:p>
        </p:txBody>
      </p:sp>
      <p:sp>
        <p:nvSpPr>
          <p:cNvPr id="256" name="TextBox 255">
            <a:extLst>
              <a:ext uri="{FF2B5EF4-FFF2-40B4-BE49-F238E27FC236}">
                <a16:creationId xmlns:a16="http://schemas.microsoft.com/office/drawing/2014/main" id="{8F12DF1C-DC03-4F36-86E0-DF24D968A670}"/>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
        <p:nvSpPr>
          <p:cNvPr id="96" name="TextBox 95">
            <a:extLst>
              <a:ext uri="{FF2B5EF4-FFF2-40B4-BE49-F238E27FC236}">
                <a16:creationId xmlns:a16="http://schemas.microsoft.com/office/drawing/2014/main" id="{847992F2-10B0-4DCB-B9EB-D2292DF5E7E7}"/>
              </a:ext>
            </a:extLst>
          </p:cNvPr>
          <p:cNvSpPr txBox="1"/>
          <p:nvPr/>
        </p:nvSpPr>
        <p:spPr>
          <a:xfrm>
            <a:off x="587371" y="4766351"/>
            <a:ext cx="2867017" cy="1532759"/>
          </a:xfrm>
          <a:prstGeom prst="rect">
            <a:avLst/>
          </a:prstGeom>
          <a:noFill/>
        </p:spPr>
        <p:txBody>
          <a:bodyPr wrap="square">
            <a:spAutoFit/>
          </a:bodyPr>
          <a:lstStyle/>
          <a:p>
            <a:pPr algn="l" fontAlgn="base"/>
            <a:r>
              <a:rPr lang="en-US" b="1" i="0" dirty="0">
                <a:solidFill>
                  <a:srgbClr val="265667"/>
                </a:solidFill>
                <a:effectLst/>
                <a:latin typeface="Open Sans"/>
              </a:rPr>
              <a:t>Definition of </a:t>
            </a:r>
            <a:r>
              <a:rPr lang="en-US" b="1" i="1" dirty="0">
                <a:solidFill>
                  <a:srgbClr val="265667"/>
                </a:solidFill>
                <a:effectLst/>
                <a:latin typeface="inherit"/>
              </a:rPr>
              <a:t>homophobia</a:t>
            </a:r>
            <a:endParaRPr lang="en-US" b="1" i="0" dirty="0">
              <a:solidFill>
                <a:srgbClr val="265667"/>
              </a:solidFill>
              <a:effectLst/>
              <a:latin typeface="Open Sans"/>
            </a:endParaRPr>
          </a:p>
          <a:p>
            <a:pPr algn="l" fontAlgn="base"/>
            <a:r>
              <a:rPr lang="en-US" b="1" i="0" dirty="0">
                <a:solidFill>
                  <a:srgbClr val="303336"/>
                </a:solidFill>
                <a:effectLst/>
                <a:latin typeface="inherit"/>
              </a:rPr>
              <a:t>: </a:t>
            </a:r>
            <a:r>
              <a:rPr lang="en-US" b="0" i="0" dirty="0">
                <a:solidFill>
                  <a:srgbClr val="303336"/>
                </a:solidFill>
                <a:effectLst/>
                <a:latin typeface="Open Sans"/>
              </a:rPr>
              <a:t>irrational fear of, aversion to, or discrimination against </a:t>
            </a:r>
            <a:r>
              <a:rPr lang="en-US" b="0" i="0" u="none" strike="noStrike" dirty="0">
                <a:solidFill>
                  <a:srgbClr val="265667"/>
                </a:solidFill>
                <a:effectLst/>
                <a:latin typeface="Open Sans"/>
                <a:hlinkClick r:id="rId2"/>
              </a:rPr>
              <a:t>homosexuality</a:t>
            </a:r>
            <a:r>
              <a:rPr lang="en-US" b="0" i="0" dirty="0">
                <a:solidFill>
                  <a:srgbClr val="303336"/>
                </a:solidFill>
                <a:effectLst/>
                <a:latin typeface="Open Sans"/>
              </a:rPr>
              <a:t> or </a:t>
            </a:r>
            <a:r>
              <a:rPr lang="en-US" b="0" i="0" u="none" strike="noStrike" dirty="0">
                <a:solidFill>
                  <a:srgbClr val="265667"/>
                </a:solidFill>
                <a:effectLst/>
                <a:latin typeface="Open Sans"/>
                <a:hlinkClick r:id="rId3"/>
              </a:rPr>
              <a:t>homosexuals</a:t>
            </a:r>
            <a:endParaRPr lang="en-US" b="0" i="0" dirty="0">
              <a:solidFill>
                <a:srgbClr val="212529"/>
              </a:solidFill>
              <a:effectLst/>
              <a:latin typeface="Open Sans"/>
            </a:endParaRPr>
          </a:p>
        </p:txBody>
      </p:sp>
      <p:pic>
        <p:nvPicPr>
          <p:cNvPr id="95" name="Picture 2" descr="Apply for a Marriage License - County Clerk-Recorder - County of Santa Clara">
            <a:extLst>
              <a:ext uri="{FF2B5EF4-FFF2-40B4-BE49-F238E27FC236}">
                <a16:creationId xmlns:a16="http://schemas.microsoft.com/office/drawing/2014/main" id="{F4E740C0-BC20-4207-8900-C9B77A3F9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20" y="2407631"/>
            <a:ext cx="3693782" cy="184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001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38</a:t>
            </a:fld>
            <a:endParaRPr lang="en-US"/>
          </a:p>
        </p:txBody>
      </p:sp>
      <p:sp>
        <p:nvSpPr>
          <p:cNvPr id="68" name="TextBox 67">
            <a:extLst>
              <a:ext uri="{FF2B5EF4-FFF2-40B4-BE49-F238E27FC236}">
                <a16:creationId xmlns:a16="http://schemas.microsoft.com/office/drawing/2014/main" id="{9598CC48-28A1-481E-9E48-DFBD329F6445}"/>
              </a:ext>
            </a:extLst>
          </p:cNvPr>
          <p:cNvSpPr txBox="1"/>
          <p:nvPr/>
        </p:nvSpPr>
        <p:spPr>
          <a:xfrm>
            <a:off x="341040" y="871377"/>
            <a:ext cx="3524673" cy="511524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this is where we're at: past the increase of knowledge heading to the formalization of the message, it'll be the pouring out of the Holy Spirit which is not a dance or an emotion or a prayer. It's an understanding using the same methodology we were meant to be established in six years ago.  And many people just on that methodology are on shaky ground.  </a:t>
            </a:r>
            <a:r>
              <a:rPr lang="en-US" sz="1800" b="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movement will be successful with or without you.  But it's the point of the Midnight Cry to teach us the value of a soul and Heaven won't be the same for the people who love you or the God who loves you and that is why I speak plainly.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Slide Number Placeholder 1">
            <a:extLst>
              <a:ext uri="{FF2B5EF4-FFF2-40B4-BE49-F238E27FC236}">
                <a16:creationId xmlns:a16="http://schemas.microsoft.com/office/drawing/2014/main" id="{DEBE82DF-0B47-454E-AB71-4BB9764550A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106" name="Slide Number Placeholder 1">
            <a:extLst>
              <a:ext uri="{FF2B5EF4-FFF2-40B4-BE49-F238E27FC236}">
                <a16:creationId xmlns:a16="http://schemas.microsoft.com/office/drawing/2014/main" id="{9CEB2C90-3622-4B1A-A3B5-D94560AC9D1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107" name="Slide Number Placeholder 1">
            <a:extLst>
              <a:ext uri="{FF2B5EF4-FFF2-40B4-BE49-F238E27FC236}">
                <a16:creationId xmlns:a16="http://schemas.microsoft.com/office/drawing/2014/main" id="{FC3BCE87-AF4E-426E-BC2D-225C29C0E995}"/>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57" name="Slide Number Placeholder 1">
            <a:extLst>
              <a:ext uri="{FF2B5EF4-FFF2-40B4-BE49-F238E27FC236}">
                <a16:creationId xmlns:a16="http://schemas.microsoft.com/office/drawing/2014/main" id="{9920F355-4950-4DEA-8AF3-A51FA9BBECA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58" name="Slide Number Placeholder 1">
            <a:extLst>
              <a:ext uri="{FF2B5EF4-FFF2-40B4-BE49-F238E27FC236}">
                <a16:creationId xmlns:a16="http://schemas.microsoft.com/office/drawing/2014/main" id="{05BFCCC4-E50E-4B14-988D-4B7FF99B14F8}"/>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59" name="Slide Number Placeholder 1">
            <a:extLst>
              <a:ext uri="{FF2B5EF4-FFF2-40B4-BE49-F238E27FC236}">
                <a16:creationId xmlns:a16="http://schemas.microsoft.com/office/drawing/2014/main" id="{936EBBCE-E8D4-45A3-BEC3-18633CE5F3E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60" name="Slide Number Placeholder 1">
            <a:extLst>
              <a:ext uri="{FF2B5EF4-FFF2-40B4-BE49-F238E27FC236}">
                <a16:creationId xmlns:a16="http://schemas.microsoft.com/office/drawing/2014/main" id="{940569F5-7FCA-4378-BC80-E456F55741F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61" name="Slide Number Placeholder 1">
            <a:extLst>
              <a:ext uri="{FF2B5EF4-FFF2-40B4-BE49-F238E27FC236}">
                <a16:creationId xmlns:a16="http://schemas.microsoft.com/office/drawing/2014/main" id="{32ADA9A7-AFCF-4714-A7B9-45BC3A75CE1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sp>
        <p:nvSpPr>
          <p:cNvPr id="262" name="Slide Number Placeholder 1">
            <a:extLst>
              <a:ext uri="{FF2B5EF4-FFF2-40B4-BE49-F238E27FC236}">
                <a16:creationId xmlns:a16="http://schemas.microsoft.com/office/drawing/2014/main" id="{139DD996-0716-4A34-913F-751593FC7AF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38</a:t>
            </a:fld>
            <a:endParaRPr lang="en-US"/>
          </a:p>
        </p:txBody>
      </p:sp>
      <p:cxnSp>
        <p:nvCxnSpPr>
          <p:cNvPr id="263" name="Straight Connector 262">
            <a:extLst>
              <a:ext uri="{FF2B5EF4-FFF2-40B4-BE49-F238E27FC236}">
                <a16:creationId xmlns:a16="http://schemas.microsoft.com/office/drawing/2014/main" id="{E6C9BFF3-F88E-4258-9B33-161E45176D0E}"/>
              </a:ext>
            </a:extLst>
          </p:cNvPr>
          <p:cNvCxnSpPr>
            <a:cxnSpLocks/>
          </p:cNvCxnSpPr>
          <p:nvPr/>
        </p:nvCxnSpPr>
        <p:spPr>
          <a:xfrm>
            <a:off x="7028893" y="482514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0166A34-9BA6-4093-86E8-44F414497EC2}"/>
              </a:ext>
            </a:extLst>
          </p:cNvPr>
          <p:cNvCxnSpPr>
            <a:cxnSpLocks/>
          </p:cNvCxnSpPr>
          <p:nvPr/>
        </p:nvCxnSpPr>
        <p:spPr>
          <a:xfrm>
            <a:off x="10261209" y="484104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BD42A06-D04D-4E21-9DC5-45777572A34E}"/>
              </a:ext>
            </a:extLst>
          </p:cNvPr>
          <p:cNvCxnSpPr>
            <a:cxnSpLocks/>
          </p:cNvCxnSpPr>
          <p:nvPr/>
        </p:nvCxnSpPr>
        <p:spPr>
          <a:xfrm>
            <a:off x="5455013"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9FC6F01D-DF18-4817-BFA4-B0A1FC40F7DC}"/>
              </a:ext>
            </a:extLst>
          </p:cNvPr>
          <p:cNvCxnSpPr>
            <a:cxnSpLocks/>
          </p:cNvCxnSpPr>
          <p:nvPr/>
        </p:nvCxnSpPr>
        <p:spPr>
          <a:xfrm>
            <a:off x="8412667" y="482764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3D461256-F40C-41E6-8065-5957C8067335}"/>
              </a:ext>
            </a:extLst>
          </p:cNvPr>
          <p:cNvCxnSpPr>
            <a:cxnSpLocks/>
          </p:cNvCxnSpPr>
          <p:nvPr/>
        </p:nvCxnSpPr>
        <p:spPr>
          <a:xfrm>
            <a:off x="5455015" y="5191953"/>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TextBox 267">
            <a:extLst>
              <a:ext uri="{FF2B5EF4-FFF2-40B4-BE49-F238E27FC236}">
                <a16:creationId xmlns:a16="http://schemas.microsoft.com/office/drawing/2014/main" id="{F97C773C-6889-45B1-B346-421A1AE5A88C}"/>
              </a:ext>
            </a:extLst>
          </p:cNvPr>
          <p:cNvSpPr txBox="1"/>
          <p:nvPr/>
        </p:nvSpPr>
        <p:spPr>
          <a:xfrm rot="19863611">
            <a:off x="7324691" y="47417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69" name="Straight Connector 268">
            <a:extLst>
              <a:ext uri="{FF2B5EF4-FFF2-40B4-BE49-F238E27FC236}">
                <a16:creationId xmlns:a16="http://schemas.microsoft.com/office/drawing/2014/main" id="{37EEE84E-6030-4FCB-9E17-8B5462D05D6C}"/>
              </a:ext>
            </a:extLst>
          </p:cNvPr>
          <p:cNvCxnSpPr>
            <a:cxnSpLocks/>
          </p:cNvCxnSpPr>
          <p:nvPr/>
        </p:nvCxnSpPr>
        <p:spPr>
          <a:xfrm>
            <a:off x="8786716"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ED00ADC-3B9F-4C6D-9FF3-284EBC54EF9F}"/>
              </a:ext>
            </a:extLst>
          </p:cNvPr>
          <p:cNvCxnSpPr>
            <a:cxnSpLocks/>
          </p:cNvCxnSpPr>
          <p:nvPr/>
        </p:nvCxnSpPr>
        <p:spPr>
          <a:xfrm>
            <a:off x="11744370" y="4833761"/>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B94CC2FA-AD3B-4117-BD7B-0F9DEC060EF1}"/>
              </a:ext>
            </a:extLst>
          </p:cNvPr>
          <p:cNvCxnSpPr>
            <a:cxnSpLocks/>
          </p:cNvCxnSpPr>
          <p:nvPr/>
        </p:nvCxnSpPr>
        <p:spPr>
          <a:xfrm>
            <a:off x="8786718" y="5198065"/>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TextBox 271">
            <a:extLst>
              <a:ext uri="{FF2B5EF4-FFF2-40B4-BE49-F238E27FC236}">
                <a16:creationId xmlns:a16="http://schemas.microsoft.com/office/drawing/2014/main" id="{99618165-BAEC-429E-A32A-32B620317C03}"/>
              </a:ext>
            </a:extLst>
          </p:cNvPr>
          <p:cNvSpPr txBox="1"/>
          <p:nvPr/>
        </p:nvSpPr>
        <p:spPr>
          <a:xfrm>
            <a:off x="4042327" y="3735837"/>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400 years</a:t>
            </a:r>
          </a:p>
        </p:txBody>
      </p:sp>
      <p:sp>
        <p:nvSpPr>
          <p:cNvPr id="273" name="Arc 272">
            <a:extLst>
              <a:ext uri="{FF2B5EF4-FFF2-40B4-BE49-F238E27FC236}">
                <a16:creationId xmlns:a16="http://schemas.microsoft.com/office/drawing/2014/main" id="{DB2FF787-9249-4F72-A1A3-8A64F5714D86}"/>
              </a:ext>
            </a:extLst>
          </p:cNvPr>
          <p:cNvSpPr/>
          <p:nvPr/>
        </p:nvSpPr>
        <p:spPr>
          <a:xfrm>
            <a:off x="3485585" y="4104252"/>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4" name="Straight Arrow Connector 273">
            <a:extLst>
              <a:ext uri="{FF2B5EF4-FFF2-40B4-BE49-F238E27FC236}">
                <a16:creationId xmlns:a16="http://schemas.microsoft.com/office/drawing/2014/main" id="{C49F6A6B-3223-46DB-B9B2-8F5ACFE2F26F}"/>
              </a:ext>
            </a:extLst>
          </p:cNvPr>
          <p:cNvCxnSpPr>
            <a:stCxn id="273" idx="2"/>
          </p:cNvCxnSpPr>
          <p:nvPr/>
        </p:nvCxnSpPr>
        <p:spPr>
          <a:xfrm>
            <a:off x="5531035" y="4634117"/>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5" name="TextBox 274">
            <a:extLst>
              <a:ext uri="{FF2B5EF4-FFF2-40B4-BE49-F238E27FC236}">
                <a16:creationId xmlns:a16="http://schemas.microsoft.com/office/drawing/2014/main" id="{6B9813AE-6BE4-4856-B258-B9BA7F4FD617}"/>
              </a:ext>
            </a:extLst>
          </p:cNvPr>
          <p:cNvSpPr txBox="1"/>
          <p:nvPr/>
        </p:nvSpPr>
        <p:spPr>
          <a:xfrm>
            <a:off x="5802370" y="4825426"/>
            <a:ext cx="851870" cy="307777"/>
          </a:xfrm>
          <a:prstGeom prst="rect">
            <a:avLst/>
          </a:prstGeom>
          <a:noFill/>
        </p:spPr>
        <p:txBody>
          <a:bodyPr wrap="square" rtlCol="0">
            <a:spAutoFit/>
          </a:bodyPr>
          <a:lstStyle/>
          <a:p>
            <a:pPr algn="ctr"/>
            <a:r>
              <a:rPr lang="en-US" sz="1400" b="1" dirty="0">
                <a:latin typeface="Arial Narrow" panose="020B0606020202030204" pitchFamily="34" charset="0"/>
              </a:rPr>
              <a:t>Moses</a:t>
            </a:r>
          </a:p>
        </p:txBody>
      </p:sp>
      <p:sp>
        <p:nvSpPr>
          <p:cNvPr id="276" name="TextBox 275">
            <a:extLst>
              <a:ext uri="{FF2B5EF4-FFF2-40B4-BE49-F238E27FC236}">
                <a16:creationId xmlns:a16="http://schemas.microsoft.com/office/drawing/2014/main" id="{92A92E4A-CCE6-4341-A69B-C748EA38891D}"/>
              </a:ext>
            </a:extLst>
          </p:cNvPr>
          <p:cNvSpPr txBox="1"/>
          <p:nvPr/>
        </p:nvSpPr>
        <p:spPr>
          <a:xfrm>
            <a:off x="8996494" y="479829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John</a:t>
            </a:r>
          </a:p>
        </p:txBody>
      </p:sp>
      <p:sp>
        <p:nvSpPr>
          <p:cNvPr id="277" name="TextBox 276">
            <a:extLst>
              <a:ext uri="{FF2B5EF4-FFF2-40B4-BE49-F238E27FC236}">
                <a16:creationId xmlns:a16="http://schemas.microsoft.com/office/drawing/2014/main" id="{65F0BE0F-DD0F-41DA-843A-AB7DB4C46B17}"/>
              </a:ext>
            </a:extLst>
          </p:cNvPr>
          <p:cNvSpPr txBox="1"/>
          <p:nvPr/>
        </p:nvSpPr>
        <p:spPr>
          <a:xfrm>
            <a:off x="4128496" y="4225527"/>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cxnSp>
        <p:nvCxnSpPr>
          <p:cNvPr id="278" name="Straight Connector 277">
            <a:extLst>
              <a:ext uri="{FF2B5EF4-FFF2-40B4-BE49-F238E27FC236}">
                <a16:creationId xmlns:a16="http://schemas.microsoft.com/office/drawing/2014/main" id="{D11442A7-10F4-4B62-9772-0AA5813E6B6F}"/>
              </a:ext>
            </a:extLst>
          </p:cNvPr>
          <p:cNvCxnSpPr>
            <a:cxnSpLocks/>
          </p:cNvCxnSpPr>
          <p:nvPr/>
        </p:nvCxnSpPr>
        <p:spPr>
          <a:xfrm>
            <a:off x="7050422"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6B7CC4AB-6470-4F85-A3BA-3FE7088245AD}"/>
              </a:ext>
            </a:extLst>
          </p:cNvPr>
          <p:cNvCxnSpPr>
            <a:cxnSpLocks/>
          </p:cNvCxnSpPr>
          <p:nvPr/>
        </p:nvCxnSpPr>
        <p:spPr>
          <a:xfrm>
            <a:off x="547654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4AA6EEE6-CF23-4E5B-9128-747227F22CA1}"/>
              </a:ext>
            </a:extLst>
          </p:cNvPr>
          <p:cNvCxnSpPr>
            <a:cxnSpLocks/>
          </p:cNvCxnSpPr>
          <p:nvPr/>
        </p:nvCxnSpPr>
        <p:spPr>
          <a:xfrm>
            <a:off x="8434196"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71E4BD7-BF0F-421F-AF07-AF83B3E41D82}"/>
              </a:ext>
            </a:extLst>
          </p:cNvPr>
          <p:cNvCxnSpPr>
            <a:cxnSpLocks/>
          </p:cNvCxnSpPr>
          <p:nvPr/>
        </p:nvCxnSpPr>
        <p:spPr>
          <a:xfrm>
            <a:off x="5476544"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Arc 281">
            <a:extLst>
              <a:ext uri="{FF2B5EF4-FFF2-40B4-BE49-F238E27FC236}">
                <a16:creationId xmlns:a16="http://schemas.microsoft.com/office/drawing/2014/main" id="{9F4987A0-F6A6-4AF5-9048-D46D64340EC5}"/>
              </a:ext>
            </a:extLst>
          </p:cNvPr>
          <p:cNvSpPr/>
          <p:nvPr/>
        </p:nvSpPr>
        <p:spPr>
          <a:xfrm>
            <a:off x="3507114" y="5079395"/>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3" name="Straight Arrow Connector 282">
            <a:extLst>
              <a:ext uri="{FF2B5EF4-FFF2-40B4-BE49-F238E27FC236}">
                <a16:creationId xmlns:a16="http://schemas.microsoft.com/office/drawing/2014/main" id="{B6E3BF06-8595-48DF-A2D6-FD098260776E}"/>
              </a:ext>
            </a:extLst>
          </p:cNvPr>
          <p:cNvCxnSpPr>
            <a:stCxn id="282" idx="2"/>
          </p:cNvCxnSpPr>
          <p:nvPr/>
        </p:nvCxnSpPr>
        <p:spPr>
          <a:xfrm>
            <a:off x="5552564" y="5609260"/>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50CD16B3-B81D-4D14-B7FD-5B3EC60EC8FF}"/>
              </a:ext>
            </a:extLst>
          </p:cNvPr>
          <p:cNvSpPr txBox="1"/>
          <p:nvPr/>
        </p:nvSpPr>
        <p:spPr>
          <a:xfrm>
            <a:off x="5823898" y="5800569"/>
            <a:ext cx="894423" cy="307777"/>
          </a:xfrm>
          <a:prstGeom prst="rect">
            <a:avLst/>
          </a:prstGeom>
          <a:noFill/>
        </p:spPr>
        <p:txBody>
          <a:bodyPr wrap="square" rtlCol="0">
            <a:spAutoFit/>
          </a:bodyPr>
          <a:lstStyle/>
          <a:p>
            <a:pPr algn="ctr"/>
            <a:r>
              <a:rPr lang="en-US" sz="1400" b="1" dirty="0">
                <a:latin typeface="Arial Narrow" panose="020B0606020202030204" pitchFamily="34" charset="0"/>
              </a:rPr>
              <a:t>Sanctuary</a:t>
            </a:r>
          </a:p>
        </p:txBody>
      </p:sp>
      <p:sp>
        <p:nvSpPr>
          <p:cNvPr id="285" name="TextBox 284">
            <a:extLst>
              <a:ext uri="{FF2B5EF4-FFF2-40B4-BE49-F238E27FC236}">
                <a16:creationId xmlns:a16="http://schemas.microsoft.com/office/drawing/2014/main" id="{F39AECD2-16DF-4EF1-9E6F-760807A2DFCC}"/>
              </a:ext>
            </a:extLst>
          </p:cNvPr>
          <p:cNvSpPr txBox="1"/>
          <p:nvPr/>
        </p:nvSpPr>
        <p:spPr>
          <a:xfrm>
            <a:off x="4150025" y="5200670"/>
            <a:ext cx="851870" cy="307777"/>
          </a:xfrm>
          <a:prstGeom prst="rect">
            <a:avLst/>
          </a:prstGeom>
          <a:noFill/>
        </p:spPr>
        <p:txBody>
          <a:bodyPr wrap="square" rtlCol="0">
            <a:spAutoFit/>
          </a:bodyPr>
          <a:lstStyle/>
          <a:p>
            <a:pPr algn="ctr"/>
            <a:r>
              <a:rPr lang="en-US" sz="1400" b="1" dirty="0">
                <a:latin typeface="Arial Narrow" panose="020B0606020202030204" pitchFamily="34" charset="0"/>
              </a:rPr>
              <a:t>lost</a:t>
            </a:r>
          </a:p>
        </p:txBody>
      </p:sp>
      <p:sp>
        <p:nvSpPr>
          <p:cNvPr id="286" name="TextBox 285">
            <a:extLst>
              <a:ext uri="{FF2B5EF4-FFF2-40B4-BE49-F238E27FC236}">
                <a16:creationId xmlns:a16="http://schemas.microsoft.com/office/drawing/2014/main" id="{C98FDE01-3F2F-4A8A-A665-A1E7A15158B9}"/>
              </a:ext>
            </a:extLst>
          </p:cNvPr>
          <p:cNvSpPr txBox="1"/>
          <p:nvPr/>
        </p:nvSpPr>
        <p:spPr>
          <a:xfrm>
            <a:off x="3998878" y="4667656"/>
            <a:ext cx="1127085" cy="307777"/>
          </a:xfrm>
          <a:prstGeom prst="rect">
            <a:avLst/>
          </a:prstGeom>
          <a:noFill/>
        </p:spPr>
        <p:txBody>
          <a:bodyPr wrap="square" rtlCol="0">
            <a:spAutoFit/>
          </a:bodyPr>
          <a:lstStyle/>
          <a:p>
            <a:pPr algn="ctr"/>
            <a:r>
              <a:rPr lang="en-US" sz="1400" b="1" dirty="0">
                <a:latin typeface="Arial Narrow" panose="020B0606020202030204" pitchFamily="34" charset="0"/>
              </a:rPr>
              <a:t>1260 years</a:t>
            </a:r>
          </a:p>
        </p:txBody>
      </p:sp>
      <p:sp>
        <p:nvSpPr>
          <p:cNvPr id="287" name="TextBox 286">
            <a:extLst>
              <a:ext uri="{FF2B5EF4-FFF2-40B4-BE49-F238E27FC236}">
                <a16:creationId xmlns:a16="http://schemas.microsoft.com/office/drawing/2014/main" id="{6FF9AE53-7FBA-422C-9D83-AE06F33FA4E8}"/>
              </a:ext>
            </a:extLst>
          </p:cNvPr>
          <p:cNvSpPr txBox="1"/>
          <p:nvPr/>
        </p:nvSpPr>
        <p:spPr>
          <a:xfrm rot="19863611">
            <a:off x="7298645" y="571962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Sabbath</a:t>
            </a:r>
          </a:p>
        </p:txBody>
      </p:sp>
      <p:cxnSp>
        <p:nvCxnSpPr>
          <p:cNvPr id="288" name="Straight Connector 287">
            <a:extLst>
              <a:ext uri="{FF2B5EF4-FFF2-40B4-BE49-F238E27FC236}">
                <a16:creationId xmlns:a16="http://schemas.microsoft.com/office/drawing/2014/main" id="{03B470E0-3E50-4446-8644-01B058797549}"/>
              </a:ext>
            </a:extLst>
          </p:cNvPr>
          <p:cNvCxnSpPr>
            <a:cxnSpLocks/>
          </p:cNvCxnSpPr>
          <p:nvPr/>
        </p:nvCxnSpPr>
        <p:spPr>
          <a:xfrm>
            <a:off x="10368108" y="5800284"/>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4644140-36A0-4A36-98CD-8377C69CF7C7}"/>
              </a:ext>
            </a:extLst>
          </p:cNvPr>
          <p:cNvCxnSpPr>
            <a:cxnSpLocks/>
          </p:cNvCxnSpPr>
          <p:nvPr/>
        </p:nvCxnSpPr>
        <p:spPr>
          <a:xfrm>
            <a:off x="8794228"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72A78538-15FC-4971-BDC2-475121831DF5}"/>
              </a:ext>
            </a:extLst>
          </p:cNvPr>
          <p:cNvCxnSpPr>
            <a:cxnSpLocks/>
          </p:cNvCxnSpPr>
          <p:nvPr/>
        </p:nvCxnSpPr>
        <p:spPr>
          <a:xfrm>
            <a:off x="11751882" y="5802792"/>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3E65CA71-3CCB-42A2-AD07-A66581201833}"/>
              </a:ext>
            </a:extLst>
          </p:cNvPr>
          <p:cNvCxnSpPr>
            <a:cxnSpLocks/>
          </p:cNvCxnSpPr>
          <p:nvPr/>
        </p:nvCxnSpPr>
        <p:spPr>
          <a:xfrm>
            <a:off x="8794230" y="6167096"/>
            <a:ext cx="2957652" cy="12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Straight Arrow Connector 291">
            <a:extLst>
              <a:ext uri="{FF2B5EF4-FFF2-40B4-BE49-F238E27FC236}">
                <a16:creationId xmlns:a16="http://schemas.microsoft.com/office/drawing/2014/main" id="{D11A2CAA-9E22-4F87-AF34-36B4D3CCE8A5}"/>
              </a:ext>
            </a:extLst>
          </p:cNvPr>
          <p:cNvCxnSpPr>
            <a:cxnSpLocks/>
          </p:cNvCxnSpPr>
          <p:nvPr/>
        </p:nvCxnSpPr>
        <p:spPr>
          <a:xfrm>
            <a:off x="7502861" y="5444682"/>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3" name="Text Box 4">
            <a:extLst>
              <a:ext uri="{FF2B5EF4-FFF2-40B4-BE49-F238E27FC236}">
                <a16:creationId xmlns:a16="http://schemas.microsoft.com/office/drawing/2014/main" id="{216DED26-E08B-4E36-A4C3-9F72174CEEBC}"/>
              </a:ext>
            </a:extLst>
          </p:cNvPr>
          <p:cNvSpPr txBox="1">
            <a:spLocks noChangeArrowheads="1"/>
          </p:cNvSpPr>
          <p:nvPr/>
        </p:nvSpPr>
        <p:spPr bwMode="auto">
          <a:xfrm>
            <a:off x="10134215" y="4384233"/>
            <a:ext cx="332220" cy="290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600" b="1" i="0" u="none" strike="noStrike" cap="none" normalizeH="0" baseline="0" noProof="1">
                <a:ln>
                  <a:noFill/>
                </a:ln>
                <a:solidFill>
                  <a:srgbClr val="000000"/>
                </a:solidFill>
                <a:effectLst/>
                <a:latin typeface="Times New Roman" panose="02020603050405020304" pitchFamily="18" charset="0"/>
              </a:rPr>
              <a:t>ῼ</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4" name="Text Box 5">
            <a:extLst>
              <a:ext uri="{FF2B5EF4-FFF2-40B4-BE49-F238E27FC236}">
                <a16:creationId xmlns:a16="http://schemas.microsoft.com/office/drawing/2014/main" id="{69B8243C-9508-4340-9C03-D082658D14D4}"/>
              </a:ext>
            </a:extLst>
          </p:cNvPr>
          <p:cNvSpPr txBox="1">
            <a:spLocks noChangeArrowheads="1"/>
          </p:cNvSpPr>
          <p:nvPr/>
        </p:nvSpPr>
        <p:spPr bwMode="auto">
          <a:xfrm>
            <a:off x="6859824" y="4225527"/>
            <a:ext cx="33813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1800" b="1" i="0" u="none" strike="noStrike" cap="none" normalizeH="0" baseline="0" noProof="1">
                <a:ln>
                  <a:noFill/>
                </a:ln>
                <a:solidFill>
                  <a:srgbClr val="000000"/>
                </a:solidFill>
                <a:effectLst/>
                <a:latin typeface="Sylfaen" panose="010A0502050306030303" pitchFamily="18" charset="0"/>
              </a:rPr>
              <a:t>α</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5" name="TextBox 294">
            <a:extLst>
              <a:ext uri="{FF2B5EF4-FFF2-40B4-BE49-F238E27FC236}">
                <a16:creationId xmlns:a16="http://schemas.microsoft.com/office/drawing/2014/main" id="{974F3955-AB3E-4970-BE80-B8492E410A26}"/>
              </a:ext>
            </a:extLst>
          </p:cNvPr>
          <p:cNvSpPr txBox="1"/>
          <p:nvPr/>
        </p:nvSpPr>
        <p:spPr>
          <a:xfrm>
            <a:off x="11285243" y="523027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DA 307.3</a:t>
            </a:r>
          </a:p>
        </p:txBody>
      </p:sp>
      <p:sp>
        <p:nvSpPr>
          <p:cNvPr id="296" name="TextBox 295">
            <a:extLst>
              <a:ext uri="{FF2B5EF4-FFF2-40B4-BE49-F238E27FC236}">
                <a16:creationId xmlns:a16="http://schemas.microsoft.com/office/drawing/2014/main" id="{DB978D25-E802-4480-AA14-46E4E954BFEA}"/>
              </a:ext>
            </a:extLst>
          </p:cNvPr>
          <p:cNvSpPr txBox="1"/>
          <p:nvPr/>
        </p:nvSpPr>
        <p:spPr>
          <a:xfrm>
            <a:off x="11280450" y="4454082"/>
            <a:ext cx="851870" cy="307777"/>
          </a:xfrm>
          <a:prstGeom prst="rect">
            <a:avLst/>
          </a:prstGeom>
          <a:noFill/>
        </p:spPr>
        <p:txBody>
          <a:bodyPr wrap="square" rtlCol="0">
            <a:spAutoFit/>
          </a:bodyPr>
          <a:lstStyle/>
          <a:p>
            <a:pPr algn="ctr"/>
            <a:r>
              <a:rPr lang="en-US" sz="1400" b="1" dirty="0">
                <a:latin typeface="Arial Narrow" panose="020B0606020202030204" pitchFamily="34" charset="0"/>
              </a:rPr>
              <a:t>100 AD</a:t>
            </a:r>
          </a:p>
        </p:txBody>
      </p:sp>
      <p:sp>
        <p:nvSpPr>
          <p:cNvPr id="297" name="Arc 296">
            <a:extLst>
              <a:ext uri="{FF2B5EF4-FFF2-40B4-BE49-F238E27FC236}">
                <a16:creationId xmlns:a16="http://schemas.microsoft.com/office/drawing/2014/main" id="{98590C61-0528-4E00-95D8-6772635D18DF}"/>
              </a:ext>
            </a:extLst>
          </p:cNvPr>
          <p:cNvSpPr/>
          <p:nvPr/>
        </p:nvSpPr>
        <p:spPr>
          <a:xfrm rot="20003426">
            <a:off x="5346959" y="5598018"/>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TextBox 297">
            <a:extLst>
              <a:ext uri="{FF2B5EF4-FFF2-40B4-BE49-F238E27FC236}">
                <a16:creationId xmlns:a16="http://schemas.microsoft.com/office/drawing/2014/main" id="{0DA7CDE5-F989-4623-9AD1-32BB9A15B910}"/>
              </a:ext>
            </a:extLst>
          </p:cNvPr>
          <p:cNvSpPr txBox="1"/>
          <p:nvPr/>
        </p:nvSpPr>
        <p:spPr>
          <a:xfrm>
            <a:off x="9017613" y="5813340"/>
            <a:ext cx="894423" cy="307777"/>
          </a:xfrm>
          <a:prstGeom prst="rect">
            <a:avLst/>
          </a:prstGeom>
          <a:noFill/>
        </p:spPr>
        <p:txBody>
          <a:bodyPr wrap="square" rtlCol="0">
            <a:spAutoFit/>
          </a:bodyPr>
          <a:lstStyle/>
          <a:p>
            <a:pPr algn="ctr"/>
            <a:r>
              <a:rPr lang="en-US" sz="1400" b="1" dirty="0">
                <a:latin typeface="Arial Narrow" panose="020B0606020202030204" pitchFamily="34" charset="0"/>
              </a:rPr>
              <a:t>equality</a:t>
            </a:r>
          </a:p>
        </p:txBody>
      </p:sp>
      <p:sp>
        <p:nvSpPr>
          <p:cNvPr id="299" name="TextBox 298">
            <a:extLst>
              <a:ext uri="{FF2B5EF4-FFF2-40B4-BE49-F238E27FC236}">
                <a16:creationId xmlns:a16="http://schemas.microsoft.com/office/drawing/2014/main" id="{6AF6CF9B-08B7-4EAD-8ED8-18FA911A0D4D}"/>
              </a:ext>
            </a:extLst>
          </p:cNvPr>
          <p:cNvSpPr txBox="1"/>
          <p:nvPr/>
        </p:nvSpPr>
        <p:spPr>
          <a:xfrm rot="19863611">
            <a:off x="10572849" y="5682956"/>
            <a:ext cx="851870" cy="307777"/>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rPr>
              <a:t>Marriage</a:t>
            </a:r>
          </a:p>
        </p:txBody>
      </p:sp>
      <p:cxnSp>
        <p:nvCxnSpPr>
          <p:cNvPr id="300" name="Straight Arrow Connector 299">
            <a:extLst>
              <a:ext uri="{FF2B5EF4-FFF2-40B4-BE49-F238E27FC236}">
                <a16:creationId xmlns:a16="http://schemas.microsoft.com/office/drawing/2014/main" id="{EFD83310-5CEB-4475-8957-93CF73C76989}"/>
              </a:ext>
            </a:extLst>
          </p:cNvPr>
          <p:cNvCxnSpPr>
            <a:cxnSpLocks/>
          </p:cNvCxnSpPr>
          <p:nvPr/>
        </p:nvCxnSpPr>
        <p:spPr>
          <a:xfrm>
            <a:off x="10790725" y="5483589"/>
            <a:ext cx="36834" cy="714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1" name="Arc 300">
            <a:extLst>
              <a:ext uri="{FF2B5EF4-FFF2-40B4-BE49-F238E27FC236}">
                <a16:creationId xmlns:a16="http://schemas.microsoft.com/office/drawing/2014/main" id="{C0300B88-5998-4787-9C29-B8E737C5561C}"/>
              </a:ext>
            </a:extLst>
          </p:cNvPr>
          <p:cNvSpPr/>
          <p:nvPr/>
        </p:nvSpPr>
        <p:spPr>
          <a:xfrm rot="20003426">
            <a:off x="8644058" y="5636514"/>
            <a:ext cx="2273881" cy="728764"/>
          </a:xfrm>
          <a:prstGeom prst="arc">
            <a:avLst>
              <a:gd name="adj1" fmla="val 16008114"/>
              <a:gd name="adj2" fmla="val 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2" name="Straight Connector 301">
            <a:extLst>
              <a:ext uri="{FF2B5EF4-FFF2-40B4-BE49-F238E27FC236}">
                <a16:creationId xmlns:a16="http://schemas.microsoft.com/office/drawing/2014/main" id="{56013B45-20C6-4FEC-8F5A-9E82301DB475}"/>
              </a:ext>
            </a:extLst>
          </p:cNvPr>
          <p:cNvCxnSpPr>
            <a:cxnSpLocks/>
          </p:cNvCxnSpPr>
          <p:nvPr/>
        </p:nvCxnSpPr>
        <p:spPr>
          <a:xfrm>
            <a:off x="5457324" y="3501139"/>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7BCFD522-D9D5-49A0-9F00-4BB7E886544F}"/>
              </a:ext>
            </a:extLst>
          </p:cNvPr>
          <p:cNvCxnSpPr>
            <a:cxnSpLocks/>
          </p:cNvCxnSpPr>
          <p:nvPr/>
        </p:nvCxnSpPr>
        <p:spPr>
          <a:xfrm>
            <a:off x="11749571" y="3481545"/>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6EBEA928-430F-480D-B8F8-6BF52BB150B5}"/>
              </a:ext>
            </a:extLst>
          </p:cNvPr>
          <p:cNvCxnSpPr>
            <a:cxnSpLocks/>
          </p:cNvCxnSpPr>
          <p:nvPr/>
        </p:nvCxnSpPr>
        <p:spPr>
          <a:xfrm flipV="1">
            <a:off x="5457326" y="3835969"/>
            <a:ext cx="6294556" cy="294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8E0EDE8D-F36F-4B4E-A4F8-6B8E5E5A2224}"/>
              </a:ext>
            </a:extLst>
          </p:cNvPr>
          <p:cNvSpPr txBox="1"/>
          <p:nvPr/>
        </p:nvSpPr>
        <p:spPr>
          <a:xfrm>
            <a:off x="5063829" y="3149435"/>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Baptism</a:t>
            </a:r>
          </a:p>
        </p:txBody>
      </p:sp>
      <p:cxnSp>
        <p:nvCxnSpPr>
          <p:cNvPr id="306" name="Straight Connector 305">
            <a:extLst>
              <a:ext uri="{FF2B5EF4-FFF2-40B4-BE49-F238E27FC236}">
                <a16:creationId xmlns:a16="http://schemas.microsoft.com/office/drawing/2014/main" id="{50B9450C-156D-4A02-93AD-7A2259E8E893}"/>
              </a:ext>
            </a:extLst>
          </p:cNvPr>
          <p:cNvCxnSpPr>
            <a:cxnSpLocks/>
          </p:cNvCxnSpPr>
          <p:nvPr/>
        </p:nvCxnSpPr>
        <p:spPr>
          <a:xfrm>
            <a:off x="7362359" y="351453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41DF07D1-C7AD-4E77-90B2-1F266127A0A6}"/>
              </a:ext>
            </a:extLst>
          </p:cNvPr>
          <p:cNvCxnSpPr>
            <a:cxnSpLocks/>
          </p:cNvCxnSpPr>
          <p:nvPr/>
        </p:nvCxnSpPr>
        <p:spPr>
          <a:xfrm>
            <a:off x="9723813" y="346216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Arc 307">
            <a:extLst>
              <a:ext uri="{FF2B5EF4-FFF2-40B4-BE49-F238E27FC236}">
                <a16:creationId xmlns:a16="http://schemas.microsoft.com/office/drawing/2014/main" id="{9E367C75-A5EE-4F4D-A6BE-043FA5D11FEC}"/>
              </a:ext>
            </a:extLst>
          </p:cNvPr>
          <p:cNvSpPr/>
          <p:nvPr/>
        </p:nvSpPr>
        <p:spPr>
          <a:xfrm>
            <a:off x="3286818" y="2604086"/>
            <a:ext cx="2045450" cy="105973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TextBox 308">
            <a:extLst>
              <a:ext uri="{FF2B5EF4-FFF2-40B4-BE49-F238E27FC236}">
                <a16:creationId xmlns:a16="http://schemas.microsoft.com/office/drawing/2014/main" id="{74644AD8-229B-41B8-9A1D-087ABB493426}"/>
              </a:ext>
            </a:extLst>
          </p:cNvPr>
          <p:cNvSpPr txBox="1"/>
          <p:nvPr/>
        </p:nvSpPr>
        <p:spPr>
          <a:xfrm>
            <a:off x="3929729" y="2725361"/>
            <a:ext cx="851870" cy="307777"/>
          </a:xfrm>
          <a:prstGeom prst="rect">
            <a:avLst/>
          </a:prstGeom>
          <a:noFill/>
        </p:spPr>
        <p:txBody>
          <a:bodyPr wrap="square" rtlCol="0">
            <a:spAutoFit/>
          </a:bodyPr>
          <a:lstStyle/>
          <a:p>
            <a:pPr algn="ctr"/>
            <a:r>
              <a:rPr lang="en-US" sz="1400" b="1" dirty="0">
                <a:latin typeface="Arial Narrow" panose="020B0606020202030204" pitchFamily="34" charset="0"/>
              </a:rPr>
              <a:t>30 years</a:t>
            </a:r>
          </a:p>
        </p:txBody>
      </p:sp>
      <p:sp>
        <p:nvSpPr>
          <p:cNvPr id="310" name="TextBox 309">
            <a:extLst>
              <a:ext uri="{FF2B5EF4-FFF2-40B4-BE49-F238E27FC236}">
                <a16:creationId xmlns:a16="http://schemas.microsoft.com/office/drawing/2014/main" id="{972F4DA8-CB08-4EB6-A0A6-B5D262456E0B}"/>
              </a:ext>
            </a:extLst>
          </p:cNvPr>
          <p:cNvSpPr txBox="1"/>
          <p:nvPr/>
        </p:nvSpPr>
        <p:spPr>
          <a:xfrm>
            <a:off x="5647895" y="3188280"/>
            <a:ext cx="1528692" cy="615553"/>
          </a:xfrm>
          <a:prstGeom prst="rect">
            <a:avLst/>
          </a:prstGeom>
          <a:noFill/>
        </p:spPr>
        <p:txBody>
          <a:bodyPr wrap="square" rtlCol="0">
            <a:spAutoFit/>
          </a:bodyPr>
          <a:lstStyle/>
          <a:p>
            <a:pPr algn="ctr"/>
            <a:r>
              <a:rPr lang="en-US" sz="2000" b="1" dirty="0">
                <a:latin typeface="Arial Narrow" panose="020B0606020202030204" pitchFamily="34" charset="0"/>
              </a:rPr>
              <a:t>40</a:t>
            </a:r>
          </a:p>
          <a:p>
            <a:pPr algn="ctr"/>
            <a:r>
              <a:rPr lang="en-US" sz="1400" b="1" dirty="0">
                <a:solidFill>
                  <a:srgbClr val="000099"/>
                </a:solidFill>
                <a:latin typeface="Arial Narrow" panose="020B0606020202030204" pitchFamily="34" charset="0"/>
              </a:rPr>
              <a:t>Temptation</a:t>
            </a:r>
          </a:p>
        </p:txBody>
      </p:sp>
      <p:sp>
        <p:nvSpPr>
          <p:cNvPr id="311" name="TextBox 310">
            <a:extLst>
              <a:ext uri="{FF2B5EF4-FFF2-40B4-BE49-F238E27FC236}">
                <a16:creationId xmlns:a16="http://schemas.microsoft.com/office/drawing/2014/main" id="{DB5F8B3A-DA54-4DC7-B0BB-394CB97F2304}"/>
              </a:ext>
            </a:extLst>
          </p:cNvPr>
          <p:cNvSpPr txBox="1"/>
          <p:nvPr/>
        </p:nvSpPr>
        <p:spPr>
          <a:xfrm rot="19863611">
            <a:off x="7296928" y="3359567"/>
            <a:ext cx="851870" cy="307777"/>
          </a:xfrm>
          <a:prstGeom prst="rect">
            <a:avLst/>
          </a:prstGeom>
          <a:noFill/>
        </p:spPr>
        <p:txBody>
          <a:bodyPr wrap="square" rtlCol="0">
            <a:spAutoFit/>
          </a:bodyPr>
          <a:lstStyle/>
          <a:p>
            <a:pPr algn="ctr"/>
            <a:r>
              <a:rPr lang="en-US" sz="1400" b="1" dirty="0">
                <a:solidFill>
                  <a:srgbClr val="000099"/>
                </a:solidFill>
                <a:latin typeface="Arial Narrow" panose="020B0606020202030204" pitchFamily="34" charset="0"/>
              </a:rPr>
              <a:t>Message</a:t>
            </a:r>
          </a:p>
        </p:txBody>
      </p:sp>
      <p:sp>
        <p:nvSpPr>
          <p:cNvPr id="312" name="TextBox 311">
            <a:extLst>
              <a:ext uri="{FF2B5EF4-FFF2-40B4-BE49-F238E27FC236}">
                <a16:creationId xmlns:a16="http://schemas.microsoft.com/office/drawing/2014/main" id="{D380973B-D6FA-4E61-8727-2D5DAD773845}"/>
              </a:ext>
            </a:extLst>
          </p:cNvPr>
          <p:cNvSpPr txBox="1"/>
          <p:nvPr/>
        </p:nvSpPr>
        <p:spPr>
          <a:xfrm>
            <a:off x="6892273" y="3163738"/>
            <a:ext cx="851870" cy="307777"/>
          </a:xfrm>
          <a:prstGeom prst="rect">
            <a:avLst/>
          </a:prstGeom>
          <a:noFill/>
        </p:spPr>
        <p:txBody>
          <a:bodyPr wrap="square" rtlCol="0">
            <a:spAutoFit/>
          </a:bodyPr>
          <a:lstStyle/>
          <a:p>
            <a:pPr algn="ctr"/>
            <a:r>
              <a:rPr lang="en-US" sz="1400" b="1" dirty="0">
                <a:solidFill>
                  <a:srgbClr val="6600CC"/>
                </a:solidFill>
                <a:latin typeface="Arial Narrow" panose="020B0606020202030204" pitchFamily="34" charset="0"/>
              </a:rPr>
              <a:t>Aug. 19</a:t>
            </a:r>
          </a:p>
        </p:txBody>
      </p:sp>
      <p:cxnSp>
        <p:nvCxnSpPr>
          <p:cNvPr id="313" name="Straight Arrow Connector 312">
            <a:extLst>
              <a:ext uri="{FF2B5EF4-FFF2-40B4-BE49-F238E27FC236}">
                <a16:creationId xmlns:a16="http://schemas.microsoft.com/office/drawing/2014/main" id="{FCFC1FBD-325D-4661-943B-C8BCFCBD28A8}"/>
              </a:ext>
            </a:extLst>
          </p:cNvPr>
          <p:cNvCxnSpPr/>
          <p:nvPr/>
        </p:nvCxnSpPr>
        <p:spPr>
          <a:xfrm flipH="1">
            <a:off x="7432502" y="3208315"/>
            <a:ext cx="519604" cy="30514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4" name="TextBox 313">
            <a:extLst>
              <a:ext uri="{FF2B5EF4-FFF2-40B4-BE49-F238E27FC236}">
                <a16:creationId xmlns:a16="http://schemas.microsoft.com/office/drawing/2014/main" id="{A2F08C7F-0816-4547-96FD-D3DE13D7D4E3}"/>
              </a:ext>
            </a:extLst>
          </p:cNvPr>
          <p:cNvSpPr txBox="1"/>
          <p:nvPr/>
        </p:nvSpPr>
        <p:spPr>
          <a:xfrm>
            <a:off x="11162055" y="635214"/>
            <a:ext cx="1225281" cy="673600"/>
          </a:xfrm>
          <a:prstGeom prst="rect">
            <a:avLst/>
          </a:prstGeom>
          <a:noFill/>
        </p:spPr>
        <p:txBody>
          <a:bodyPr wrap="square" rtlCol="0">
            <a:spAutoFit/>
          </a:bodyPr>
          <a:lstStyle/>
          <a:p>
            <a:pPr algn="ctr"/>
            <a:r>
              <a:rPr lang="en-US" b="1" dirty="0">
                <a:latin typeface="Arial Narrow" panose="020B0606020202030204" pitchFamily="34" charset="0"/>
              </a:rPr>
              <a:t>?</a:t>
            </a:r>
          </a:p>
          <a:p>
            <a:pPr algn="ctr"/>
            <a:r>
              <a:rPr lang="en-US" b="1" dirty="0">
                <a:latin typeface="Arial Narrow" panose="020B0606020202030204" pitchFamily="34" charset="0"/>
              </a:rPr>
              <a:t>2021</a:t>
            </a:r>
          </a:p>
        </p:txBody>
      </p:sp>
      <p:sp>
        <p:nvSpPr>
          <p:cNvPr id="315" name="TextBox 314">
            <a:extLst>
              <a:ext uri="{FF2B5EF4-FFF2-40B4-BE49-F238E27FC236}">
                <a16:creationId xmlns:a16="http://schemas.microsoft.com/office/drawing/2014/main" id="{DCBEACEE-B2BE-40C7-8A77-A991F8D30503}"/>
              </a:ext>
            </a:extLst>
          </p:cNvPr>
          <p:cNvSpPr txBox="1"/>
          <p:nvPr/>
        </p:nvSpPr>
        <p:spPr>
          <a:xfrm>
            <a:off x="11458093" y="2283740"/>
            <a:ext cx="654731" cy="307777"/>
          </a:xfrm>
          <a:prstGeom prst="rect">
            <a:avLst/>
          </a:prstGeom>
          <a:noFill/>
        </p:spPr>
        <p:txBody>
          <a:bodyPr wrap="square" rtlCol="0">
            <a:spAutoFit/>
          </a:bodyPr>
          <a:lstStyle/>
          <a:p>
            <a:pPr algn="ctr"/>
            <a:r>
              <a:rPr lang="en-US" sz="1400" dirty="0">
                <a:latin typeface="Arial Narrow" panose="020B0606020202030204" pitchFamily="34" charset="0"/>
              </a:rPr>
              <a:t>work</a:t>
            </a:r>
          </a:p>
        </p:txBody>
      </p:sp>
      <p:sp>
        <p:nvSpPr>
          <p:cNvPr id="316" name="TextBox 315">
            <a:extLst>
              <a:ext uri="{FF2B5EF4-FFF2-40B4-BE49-F238E27FC236}">
                <a16:creationId xmlns:a16="http://schemas.microsoft.com/office/drawing/2014/main" id="{8972A05B-F375-44CC-8AB3-2D77701E7BE4}"/>
              </a:ext>
            </a:extLst>
          </p:cNvPr>
          <p:cNvSpPr txBox="1"/>
          <p:nvPr/>
        </p:nvSpPr>
        <p:spPr>
          <a:xfrm>
            <a:off x="5300736" y="502883"/>
            <a:ext cx="858125" cy="646331"/>
          </a:xfrm>
          <a:prstGeom prst="rect">
            <a:avLst/>
          </a:prstGeom>
          <a:noFill/>
        </p:spPr>
        <p:txBody>
          <a:bodyPr wrap="square" rtlCol="0">
            <a:spAutoFit/>
          </a:bodyPr>
          <a:lstStyle/>
          <a:p>
            <a:pPr algn="ctr"/>
            <a:r>
              <a:rPr lang="en-US" b="1" dirty="0">
                <a:latin typeface="Arial Narrow" panose="020B0606020202030204" pitchFamily="34" charset="0"/>
              </a:rPr>
              <a:t>Nov. 9,</a:t>
            </a:r>
          </a:p>
          <a:p>
            <a:pPr algn="ctr"/>
            <a:r>
              <a:rPr lang="en-US" b="1" dirty="0">
                <a:latin typeface="Arial Narrow" panose="020B0606020202030204" pitchFamily="34" charset="0"/>
              </a:rPr>
              <a:t>2019</a:t>
            </a:r>
          </a:p>
        </p:txBody>
      </p:sp>
      <p:cxnSp>
        <p:nvCxnSpPr>
          <p:cNvPr id="317" name="Straight Connector 316">
            <a:extLst>
              <a:ext uri="{FF2B5EF4-FFF2-40B4-BE49-F238E27FC236}">
                <a16:creationId xmlns:a16="http://schemas.microsoft.com/office/drawing/2014/main" id="{3CE6C2A3-1542-4C2C-B176-D55CE3175890}"/>
              </a:ext>
            </a:extLst>
          </p:cNvPr>
          <p:cNvCxnSpPr>
            <a:cxnSpLocks/>
          </p:cNvCxnSpPr>
          <p:nvPr/>
        </p:nvCxnSpPr>
        <p:spPr>
          <a:xfrm>
            <a:off x="5476544" y="1264050"/>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D5EF6F5-0698-42DC-92CF-D85CC95CF0DA}"/>
              </a:ext>
            </a:extLst>
          </p:cNvPr>
          <p:cNvCxnSpPr>
            <a:cxnSpLocks/>
          </p:cNvCxnSpPr>
          <p:nvPr/>
        </p:nvCxnSpPr>
        <p:spPr>
          <a:xfrm>
            <a:off x="7340213"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BE88AAE3-C1A2-420A-B8C9-D6658A2E71A2}"/>
              </a:ext>
            </a:extLst>
          </p:cNvPr>
          <p:cNvCxnSpPr>
            <a:cxnSpLocks/>
          </p:cNvCxnSpPr>
          <p:nvPr/>
        </p:nvCxnSpPr>
        <p:spPr>
          <a:xfrm>
            <a:off x="11768791" y="1244456"/>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D0FB6E08-7AF3-4135-9046-E9E320411FE6}"/>
              </a:ext>
            </a:extLst>
          </p:cNvPr>
          <p:cNvCxnSpPr>
            <a:cxnSpLocks/>
          </p:cNvCxnSpPr>
          <p:nvPr/>
        </p:nvCxnSpPr>
        <p:spPr>
          <a:xfrm>
            <a:off x="9662567" y="1250097"/>
            <a:ext cx="0" cy="3509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21" name="TextBox 320">
            <a:extLst>
              <a:ext uri="{FF2B5EF4-FFF2-40B4-BE49-F238E27FC236}">
                <a16:creationId xmlns:a16="http://schemas.microsoft.com/office/drawing/2014/main" id="{03686E62-7357-47F7-B189-E73561103555}"/>
              </a:ext>
            </a:extLst>
          </p:cNvPr>
          <p:cNvSpPr txBox="1"/>
          <p:nvPr/>
        </p:nvSpPr>
        <p:spPr>
          <a:xfrm>
            <a:off x="6807511" y="629712"/>
            <a:ext cx="1225281" cy="673600"/>
          </a:xfrm>
          <a:prstGeom prst="rect">
            <a:avLst/>
          </a:prstGeom>
          <a:noFill/>
        </p:spPr>
        <p:txBody>
          <a:bodyPr wrap="square" rtlCol="0">
            <a:spAutoFit/>
          </a:bodyPr>
          <a:lstStyle/>
          <a:p>
            <a:pPr algn="ctr"/>
            <a:r>
              <a:rPr lang="en-US" b="1" dirty="0">
                <a:latin typeface="Arial Narrow" panose="020B0606020202030204" pitchFamily="34" charset="0"/>
              </a:rPr>
              <a:t>May-Sept.</a:t>
            </a:r>
          </a:p>
          <a:p>
            <a:pPr algn="ctr"/>
            <a:r>
              <a:rPr lang="en-US" b="1" dirty="0">
                <a:latin typeface="Arial Narrow" panose="020B0606020202030204" pitchFamily="34" charset="0"/>
              </a:rPr>
              <a:t>2020</a:t>
            </a:r>
          </a:p>
        </p:txBody>
      </p:sp>
      <p:sp>
        <p:nvSpPr>
          <p:cNvPr id="322" name="Left Bracket 321">
            <a:extLst>
              <a:ext uri="{FF2B5EF4-FFF2-40B4-BE49-F238E27FC236}">
                <a16:creationId xmlns:a16="http://schemas.microsoft.com/office/drawing/2014/main" id="{897B93A4-854F-4830-8971-767510AD9A83}"/>
              </a:ext>
            </a:extLst>
          </p:cNvPr>
          <p:cNvSpPr/>
          <p:nvPr/>
        </p:nvSpPr>
        <p:spPr>
          <a:xfrm rot="5400000">
            <a:off x="8389460" y="-2761280"/>
            <a:ext cx="475912" cy="629455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TextBox 322">
            <a:extLst>
              <a:ext uri="{FF2B5EF4-FFF2-40B4-BE49-F238E27FC236}">
                <a16:creationId xmlns:a16="http://schemas.microsoft.com/office/drawing/2014/main" id="{8F617366-E3C1-4083-95BB-4BC5A61046D7}"/>
              </a:ext>
            </a:extLst>
          </p:cNvPr>
          <p:cNvSpPr txBox="1"/>
          <p:nvPr/>
        </p:nvSpPr>
        <p:spPr>
          <a:xfrm>
            <a:off x="7574621" y="136525"/>
            <a:ext cx="2465986" cy="369332"/>
          </a:xfrm>
          <a:prstGeom prst="rect">
            <a:avLst/>
          </a:prstGeom>
          <a:noFill/>
        </p:spPr>
        <p:txBody>
          <a:bodyPr wrap="square" rtlCol="0">
            <a:spAutoFit/>
          </a:bodyPr>
          <a:lstStyle/>
          <a:p>
            <a:pPr algn="ctr"/>
            <a:r>
              <a:rPr lang="en-US" b="1" dirty="0">
                <a:latin typeface="Arial Narrow" panose="020B0606020202030204" pitchFamily="34" charset="0"/>
              </a:rPr>
              <a:t>no ‘new’ message</a:t>
            </a:r>
          </a:p>
        </p:txBody>
      </p:sp>
      <p:cxnSp>
        <p:nvCxnSpPr>
          <p:cNvPr id="324" name="Straight Connector 323">
            <a:extLst>
              <a:ext uri="{FF2B5EF4-FFF2-40B4-BE49-F238E27FC236}">
                <a16:creationId xmlns:a16="http://schemas.microsoft.com/office/drawing/2014/main" id="{79593644-DD12-4A54-B69E-1E44CE820666}"/>
              </a:ext>
            </a:extLst>
          </p:cNvPr>
          <p:cNvCxnSpPr>
            <a:cxnSpLocks/>
          </p:cNvCxnSpPr>
          <p:nvPr/>
        </p:nvCxnSpPr>
        <p:spPr>
          <a:xfrm flipV="1">
            <a:off x="5476546" y="1598880"/>
            <a:ext cx="6294556" cy="29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5" name="TextBox 324">
            <a:extLst>
              <a:ext uri="{FF2B5EF4-FFF2-40B4-BE49-F238E27FC236}">
                <a16:creationId xmlns:a16="http://schemas.microsoft.com/office/drawing/2014/main" id="{9C7E18E1-DB9E-429A-980A-017CA9970BD3}"/>
              </a:ext>
            </a:extLst>
          </p:cNvPr>
          <p:cNvSpPr txBox="1"/>
          <p:nvPr/>
        </p:nvSpPr>
        <p:spPr>
          <a:xfrm>
            <a:off x="5300736" y="1629615"/>
            <a:ext cx="1041704" cy="369332"/>
          </a:xfrm>
          <a:prstGeom prst="rect">
            <a:avLst/>
          </a:prstGeom>
          <a:noFill/>
        </p:spPr>
        <p:txBody>
          <a:bodyPr wrap="square" rtlCol="0">
            <a:spAutoFit/>
          </a:bodyPr>
          <a:lstStyle/>
          <a:p>
            <a:pPr algn="ctr"/>
            <a:r>
              <a:rPr lang="en-US" b="1" dirty="0">
                <a:latin typeface="Arial Narrow" panose="020B0606020202030204" pitchFamily="34" charset="0"/>
              </a:rPr>
              <a:t>Boston</a:t>
            </a:r>
          </a:p>
        </p:txBody>
      </p:sp>
      <p:sp>
        <p:nvSpPr>
          <p:cNvPr id="326" name="TextBox 325">
            <a:extLst>
              <a:ext uri="{FF2B5EF4-FFF2-40B4-BE49-F238E27FC236}">
                <a16:creationId xmlns:a16="http://schemas.microsoft.com/office/drawing/2014/main" id="{1E38DE8F-F357-4962-BCD2-7A9E147B32F2}"/>
              </a:ext>
            </a:extLst>
          </p:cNvPr>
          <p:cNvSpPr txBox="1"/>
          <p:nvPr/>
        </p:nvSpPr>
        <p:spPr>
          <a:xfrm>
            <a:off x="6847504"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Concord</a:t>
            </a:r>
          </a:p>
        </p:txBody>
      </p:sp>
      <p:sp>
        <p:nvSpPr>
          <p:cNvPr id="327" name="TextBox 326">
            <a:extLst>
              <a:ext uri="{FF2B5EF4-FFF2-40B4-BE49-F238E27FC236}">
                <a16:creationId xmlns:a16="http://schemas.microsoft.com/office/drawing/2014/main" id="{D68C2631-F03B-4222-9DB3-C24228096E73}"/>
              </a:ext>
            </a:extLst>
          </p:cNvPr>
          <p:cNvSpPr txBox="1"/>
          <p:nvPr/>
        </p:nvSpPr>
        <p:spPr>
          <a:xfrm>
            <a:off x="9088931" y="1622472"/>
            <a:ext cx="1041703" cy="369332"/>
          </a:xfrm>
          <a:prstGeom prst="rect">
            <a:avLst/>
          </a:prstGeom>
          <a:noFill/>
        </p:spPr>
        <p:txBody>
          <a:bodyPr wrap="square" rtlCol="0">
            <a:spAutoFit/>
          </a:bodyPr>
          <a:lstStyle/>
          <a:p>
            <a:pPr algn="ctr"/>
            <a:r>
              <a:rPr lang="en-US" b="1" dirty="0">
                <a:latin typeface="Arial Narrow" panose="020B0606020202030204" pitchFamily="34" charset="0"/>
              </a:rPr>
              <a:t>Exeter</a:t>
            </a:r>
          </a:p>
        </p:txBody>
      </p:sp>
      <p:sp>
        <p:nvSpPr>
          <p:cNvPr id="328" name="TextBox 327">
            <a:extLst>
              <a:ext uri="{FF2B5EF4-FFF2-40B4-BE49-F238E27FC236}">
                <a16:creationId xmlns:a16="http://schemas.microsoft.com/office/drawing/2014/main" id="{A1DD1E39-B8E3-4886-9867-ABFE91590BE9}"/>
              </a:ext>
            </a:extLst>
          </p:cNvPr>
          <p:cNvSpPr txBox="1"/>
          <p:nvPr/>
        </p:nvSpPr>
        <p:spPr>
          <a:xfrm>
            <a:off x="10472233" y="1615355"/>
            <a:ext cx="858125" cy="369332"/>
          </a:xfrm>
          <a:prstGeom prst="rect">
            <a:avLst/>
          </a:prstGeom>
          <a:noFill/>
        </p:spPr>
        <p:txBody>
          <a:bodyPr wrap="square" rtlCol="0">
            <a:spAutoFit/>
          </a:bodyPr>
          <a:lstStyle/>
          <a:p>
            <a:pPr algn="ctr"/>
            <a:r>
              <a:rPr lang="en-US" b="1" dirty="0">
                <a:latin typeface="Arial Narrow" panose="020B0606020202030204" pitchFamily="34" charset="0"/>
              </a:rPr>
              <a:t>TEST</a:t>
            </a:r>
          </a:p>
        </p:txBody>
      </p:sp>
      <p:cxnSp>
        <p:nvCxnSpPr>
          <p:cNvPr id="329" name="Straight Arrow Connector 328">
            <a:extLst>
              <a:ext uri="{FF2B5EF4-FFF2-40B4-BE49-F238E27FC236}">
                <a16:creationId xmlns:a16="http://schemas.microsoft.com/office/drawing/2014/main" id="{2E6F82D5-8E5F-49D5-ADFB-7044B40FA7A5}"/>
              </a:ext>
            </a:extLst>
          </p:cNvPr>
          <p:cNvCxnSpPr>
            <a:cxnSpLocks/>
          </p:cNvCxnSpPr>
          <p:nvPr/>
        </p:nvCxnSpPr>
        <p:spPr>
          <a:xfrm>
            <a:off x="11202049" y="1800021"/>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0" name="Straight Arrow Connector 329">
            <a:extLst>
              <a:ext uri="{FF2B5EF4-FFF2-40B4-BE49-F238E27FC236}">
                <a16:creationId xmlns:a16="http://schemas.microsoft.com/office/drawing/2014/main" id="{4C342680-656A-4C16-A5BB-7290FCE0D3E3}"/>
              </a:ext>
            </a:extLst>
          </p:cNvPr>
          <p:cNvCxnSpPr>
            <a:cxnSpLocks/>
          </p:cNvCxnSpPr>
          <p:nvPr/>
        </p:nvCxnSpPr>
        <p:spPr>
          <a:xfrm flipH="1">
            <a:off x="10080600" y="1807138"/>
            <a:ext cx="3996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1" name="Rectangle 330">
            <a:extLst>
              <a:ext uri="{FF2B5EF4-FFF2-40B4-BE49-F238E27FC236}">
                <a16:creationId xmlns:a16="http://schemas.microsoft.com/office/drawing/2014/main" id="{D9D53794-AA1A-4109-80DF-26AA8E86922E}"/>
              </a:ext>
            </a:extLst>
          </p:cNvPr>
          <p:cNvSpPr/>
          <p:nvPr/>
        </p:nvSpPr>
        <p:spPr>
          <a:xfrm>
            <a:off x="11730396" y="1670365"/>
            <a:ext cx="142808" cy="369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TextBox 331">
            <a:extLst>
              <a:ext uri="{FF2B5EF4-FFF2-40B4-BE49-F238E27FC236}">
                <a16:creationId xmlns:a16="http://schemas.microsoft.com/office/drawing/2014/main" id="{3F927279-2383-44D3-B5BF-13B0DE6C0786}"/>
              </a:ext>
            </a:extLst>
          </p:cNvPr>
          <p:cNvSpPr txBox="1"/>
          <p:nvPr/>
        </p:nvSpPr>
        <p:spPr>
          <a:xfrm>
            <a:off x="5476544" y="1292605"/>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pandemic</a:t>
            </a:r>
          </a:p>
        </p:txBody>
      </p:sp>
      <p:sp>
        <p:nvSpPr>
          <p:cNvPr id="333" name="TextBox 332">
            <a:extLst>
              <a:ext uri="{FF2B5EF4-FFF2-40B4-BE49-F238E27FC236}">
                <a16:creationId xmlns:a16="http://schemas.microsoft.com/office/drawing/2014/main" id="{2D26B4AB-A565-4F55-83D2-B35BBCAB169B}"/>
              </a:ext>
            </a:extLst>
          </p:cNvPr>
          <p:cNvSpPr txBox="1"/>
          <p:nvPr/>
        </p:nvSpPr>
        <p:spPr>
          <a:xfrm>
            <a:off x="5774180" y="2336043"/>
            <a:ext cx="1020454" cy="307777"/>
          </a:xfrm>
          <a:prstGeom prst="rect">
            <a:avLst/>
          </a:prstGeom>
          <a:noFill/>
        </p:spPr>
        <p:txBody>
          <a:bodyPr wrap="square" rtlCol="0">
            <a:spAutoFit/>
          </a:bodyPr>
          <a:lstStyle/>
          <a:p>
            <a:pPr algn="ctr"/>
            <a:r>
              <a:rPr lang="en-US" sz="1400" dirty="0">
                <a:latin typeface="Arial Narrow" panose="020B0606020202030204" pitchFamily="34" charset="0"/>
              </a:rPr>
              <a:t>reteaching</a:t>
            </a:r>
          </a:p>
        </p:txBody>
      </p:sp>
      <p:cxnSp>
        <p:nvCxnSpPr>
          <p:cNvPr id="334" name="Straight Connector 333">
            <a:extLst>
              <a:ext uri="{FF2B5EF4-FFF2-40B4-BE49-F238E27FC236}">
                <a16:creationId xmlns:a16="http://schemas.microsoft.com/office/drawing/2014/main" id="{E8820062-09A4-4BCB-8717-3DB0298D71E7}"/>
              </a:ext>
            </a:extLst>
          </p:cNvPr>
          <p:cNvCxnSpPr>
            <a:cxnSpLocks/>
          </p:cNvCxnSpPr>
          <p:nvPr/>
        </p:nvCxnSpPr>
        <p:spPr>
          <a:xfrm flipH="1">
            <a:off x="5476545" y="2680478"/>
            <a:ext cx="6308917" cy="2218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809EA29-9D07-415C-A185-3550DDF8EDF0}"/>
              </a:ext>
            </a:extLst>
          </p:cNvPr>
          <p:cNvCxnSpPr>
            <a:cxnSpLocks/>
          </p:cNvCxnSpPr>
          <p:nvPr/>
        </p:nvCxnSpPr>
        <p:spPr>
          <a:xfrm>
            <a:off x="7342525" y="2419037"/>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6" name="TextBox 335">
            <a:extLst>
              <a:ext uri="{FF2B5EF4-FFF2-40B4-BE49-F238E27FC236}">
                <a16:creationId xmlns:a16="http://schemas.microsoft.com/office/drawing/2014/main" id="{DD749753-DF3C-4615-806D-ED082D7E5E02}"/>
              </a:ext>
            </a:extLst>
          </p:cNvPr>
          <p:cNvSpPr txBox="1"/>
          <p:nvPr/>
        </p:nvSpPr>
        <p:spPr>
          <a:xfrm rot="19822599">
            <a:off x="6928271" y="1954330"/>
            <a:ext cx="1020454" cy="307777"/>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separation</a:t>
            </a:r>
          </a:p>
        </p:txBody>
      </p:sp>
      <p:cxnSp>
        <p:nvCxnSpPr>
          <p:cNvPr id="337" name="Straight Arrow Connector 336">
            <a:extLst>
              <a:ext uri="{FF2B5EF4-FFF2-40B4-BE49-F238E27FC236}">
                <a16:creationId xmlns:a16="http://schemas.microsoft.com/office/drawing/2014/main" id="{68030D23-F1FB-460C-B36D-83E3BFE6F735}"/>
              </a:ext>
            </a:extLst>
          </p:cNvPr>
          <p:cNvCxnSpPr>
            <a:cxnSpLocks/>
          </p:cNvCxnSpPr>
          <p:nvPr/>
        </p:nvCxnSpPr>
        <p:spPr>
          <a:xfrm flipH="1">
            <a:off x="7438500" y="2248149"/>
            <a:ext cx="449745" cy="31270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8" name="Left Bracket 337">
            <a:extLst>
              <a:ext uri="{FF2B5EF4-FFF2-40B4-BE49-F238E27FC236}">
                <a16:creationId xmlns:a16="http://schemas.microsoft.com/office/drawing/2014/main" id="{6949481A-498B-470E-9F31-D668D12B58CC}"/>
              </a:ext>
            </a:extLst>
          </p:cNvPr>
          <p:cNvSpPr/>
          <p:nvPr/>
        </p:nvSpPr>
        <p:spPr>
          <a:xfrm rot="16200000">
            <a:off x="9326036" y="619769"/>
            <a:ext cx="475912" cy="4442934"/>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TextBox 338">
            <a:extLst>
              <a:ext uri="{FF2B5EF4-FFF2-40B4-BE49-F238E27FC236}">
                <a16:creationId xmlns:a16="http://schemas.microsoft.com/office/drawing/2014/main" id="{2D998DC2-3578-4148-A715-2564C7D54A0C}"/>
              </a:ext>
            </a:extLst>
          </p:cNvPr>
          <p:cNvSpPr txBox="1"/>
          <p:nvPr/>
        </p:nvSpPr>
        <p:spPr>
          <a:xfrm>
            <a:off x="8431885" y="2697918"/>
            <a:ext cx="2465986" cy="369332"/>
          </a:xfrm>
          <a:prstGeom prst="rect">
            <a:avLst/>
          </a:prstGeom>
          <a:noFill/>
        </p:spPr>
        <p:txBody>
          <a:bodyPr wrap="square" rtlCol="0">
            <a:spAutoFit/>
          </a:bodyPr>
          <a:lstStyle/>
          <a:p>
            <a:pPr algn="ctr"/>
            <a:r>
              <a:rPr lang="en-US" b="1" dirty="0">
                <a:solidFill>
                  <a:srgbClr val="006600"/>
                </a:solidFill>
                <a:latin typeface="Arial Narrow" panose="020B0606020202030204" pitchFamily="34" charset="0"/>
              </a:rPr>
              <a:t>Upper Room</a:t>
            </a:r>
          </a:p>
        </p:txBody>
      </p:sp>
      <p:cxnSp>
        <p:nvCxnSpPr>
          <p:cNvPr id="340" name="Straight Connector 339">
            <a:extLst>
              <a:ext uri="{FF2B5EF4-FFF2-40B4-BE49-F238E27FC236}">
                <a16:creationId xmlns:a16="http://schemas.microsoft.com/office/drawing/2014/main" id="{6EBF0AE5-2BE3-476B-B7A9-9E62950805DD}"/>
              </a:ext>
            </a:extLst>
          </p:cNvPr>
          <p:cNvCxnSpPr>
            <a:cxnSpLocks/>
          </p:cNvCxnSpPr>
          <p:nvPr/>
        </p:nvCxnSpPr>
        <p:spPr>
          <a:xfrm>
            <a:off x="9664878" y="2396538"/>
            <a:ext cx="0" cy="2836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1" name="TextBox 340">
            <a:extLst>
              <a:ext uri="{FF2B5EF4-FFF2-40B4-BE49-F238E27FC236}">
                <a16:creationId xmlns:a16="http://schemas.microsoft.com/office/drawing/2014/main" id="{8E35971E-126D-414F-A08F-1AE4A474029C}"/>
              </a:ext>
            </a:extLst>
          </p:cNvPr>
          <p:cNvSpPr txBox="1"/>
          <p:nvPr/>
        </p:nvSpPr>
        <p:spPr>
          <a:xfrm>
            <a:off x="9191272" y="1950263"/>
            <a:ext cx="962161" cy="523220"/>
          </a:xfrm>
          <a:prstGeom prst="rect">
            <a:avLst/>
          </a:prstGeom>
          <a:noFill/>
        </p:spPr>
        <p:txBody>
          <a:bodyPr wrap="square" rtlCol="0">
            <a:spAutoFit/>
          </a:bodyPr>
          <a:lstStyle/>
          <a:p>
            <a:pPr algn="ctr"/>
            <a:r>
              <a:rPr lang="en-US" sz="1400" dirty="0">
                <a:solidFill>
                  <a:srgbClr val="006600"/>
                </a:solidFill>
                <a:latin typeface="Arial Narrow" panose="020B0606020202030204" pitchFamily="34" charset="0"/>
              </a:rPr>
              <a:t>understood</a:t>
            </a:r>
          </a:p>
          <a:p>
            <a:pPr algn="ctr"/>
            <a:r>
              <a:rPr lang="en-US" sz="1400" dirty="0">
                <a:solidFill>
                  <a:srgbClr val="006600"/>
                </a:solidFill>
                <a:latin typeface="Arial Narrow" panose="020B0606020202030204" pitchFamily="34" charset="0"/>
              </a:rPr>
              <a:t>message</a:t>
            </a:r>
          </a:p>
        </p:txBody>
      </p:sp>
      <p:cxnSp>
        <p:nvCxnSpPr>
          <p:cNvPr id="342" name="Straight Arrow Connector 341">
            <a:extLst>
              <a:ext uri="{FF2B5EF4-FFF2-40B4-BE49-F238E27FC236}">
                <a16:creationId xmlns:a16="http://schemas.microsoft.com/office/drawing/2014/main" id="{C9C11963-F9C6-4E75-9045-097A33B44EB9}"/>
              </a:ext>
            </a:extLst>
          </p:cNvPr>
          <p:cNvCxnSpPr>
            <a:stCxn id="308" idx="2"/>
          </p:cNvCxnSpPr>
          <p:nvPr/>
        </p:nvCxnSpPr>
        <p:spPr>
          <a:xfrm>
            <a:off x="5332268" y="3133951"/>
            <a:ext cx="0" cy="743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3" name="TextBox 342">
            <a:extLst>
              <a:ext uri="{FF2B5EF4-FFF2-40B4-BE49-F238E27FC236}">
                <a16:creationId xmlns:a16="http://schemas.microsoft.com/office/drawing/2014/main" id="{C429E5F1-A386-464C-B69C-765702C2F2CA}"/>
              </a:ext>
            </a:extLst>
          </p:cNvPr>
          <p:cNvSpPr txBox="1"/>
          <p:nvPr/>
        </p:nvSpPr>
        <p:spPr>
          <a:xfrm rot="19863611">
            <a:off x="7588673" y="2281550"/>
            <a:ext cx="851870" cy="307777"/>
          </a:xfrm>
          <a:prstGeom prst="rect">
            <a:avLst/>
          </a:prstGeom>
          <a:noFill/>
        </p:spPr>
        <p:txBody>
          <a:bodyPr wrap="square" rtlCol="0">
            <a:spAutoFit/>
          </a:bodyPr>
          <a:lstStyle/>
          <a:p>
            <a:pPr algn="ctr"/>
            <a:r>
              <a:rPr lang="en-US" sz="1400" dirty="0">
                <a:latin typeface="Arial Narrow" panose="020B0606020202030204" pitchFamily="34" charset="0"/>
              </a:rPr>
              <a:t>Message</a:t>
            </a:r>
          </a:p>
        </p:txBody>
      </p:sp>
      <p:sp>
        <p:nvSpPr>
          <p:cNvPr id="344" name="TextBox 343">
            <a:extLst>
              <a:ext uri="{FF2B5EF4-FFF2-40B4-BE49-F238E27FC236}">
                <a16:creationId xmlns:a16="http://schemas.microsoft.com/office/drawing/2014/main" id="{8F4D9EDC-C963-4657-9B9F-27C00E5AA0BB}"/>
              </a:ext>
            </a:extLst>
          </p:cNvPr>
          <p:cNvSpPr txBox="1"/>
          <p:nvPr/>
        </p:nvSpPr>
        <p:spPr>
          <a:xfrm>
            <a:off x="6133840" y="2024898"/>
            <a:ext cx="566158" cy="369332"/>
          </a:xfrm>
          <a:prstGeom prst="rect">
            <a:avLst/>
          </a:prstGeom>
          <a:noFill/>
        </p:spPr>
        <p:txBody>
          <a:bodyPr wrap="square">
            <a:spAutoFit/>
          </a:bodyPr>
          <a:lstStyle/>
          <a:p>
            <a:pPr algn="ctr"/>
            <a:r>
              <a:rPr lang="en-US" sz="1800" b="1" dirty="0">
                <a:latin typeface="Arial Narrow" panose="020B0606020202030204" pitchFamily="34" charset="0"/>
              </a:rPr>
              <a:t>40</a:t>
            </a:r>
          </a:p>
        </p:txBody>
      </p:sp>
      <p:sp>
        <p:nvSpPr>
          <p:cNvPr id="345" name="TextBox 344">
            <a:extLst>
              <a:ext uri="{FF2B5EF4-FFF2-40B4-BE49-F238E27FC236}">
                <a16:creationId xmlns:a16="http://schemas.microsoft.com/office/drawing/2014/main" id="{11441E4D-DBCA-4C27-804D-42B30508DF8E}"/>
              </a:ext>
            </a:extLst>
          </p:cNvPr>
          <p:cNvSpPr txBox="1"/>
          <p:nvPr/>
        </p:nvSpPr>
        <p:spPr>
          <a:xfrm>
            <a:off x="5282216" y="2002408"/>
            <a:ext cx="469647" cy="584775"/>
          </a:xfrm>
          <a:prstGeom prst="rect">
            <a:avLst/>
          </a:prstGeom>
          <a:noFill/>
        </p:spPr>
        <p:txBody>
          <a:bodyPr wrap="square">
            <a:spAutoFit/>
          </a:bodyPr>
          <a:lstStyle/>
          <a:p>
            <a:pPr algn="ctr"/>
            <a:r>
              <a:rPr lang="en-US" sz="3200" b="1" dirty="0">
                <a:latin typeface="Arial Narrow" panose="020B0606020202030204" pitchFamily="34" charset="0"/>
                <a:sym typeface="Wingdings" panose="05000000000000000000" pitchFamily="2" charset="2"/>
              </a:rPr>
              <a:t></a:t>
            </a:r>
            <a:endParaRPr lang="en-US" sz="3200" b="1" dirty="0">
              <a:latin typeface="Arial Narrow" panose="020B0606020202030204" pitchFamily="34" charset="0"/>
            </a:endParaRPr>
          </a:p>
        </p:txBody>
      </p:sp>
      <p:sp>
        <p:nvSpPr>
          <p:cNvPr id="346" name="TextBox 345">
            <a:extLst>
              <a:ext uri="{FF2B5EF4-FFF2-40B4-BE49-F238E27FC236}">
                <a16:creationId xmlns:a16="http://schemas.microsoft.com/office/drawing/2014/main" id="{C9AF0D50-16D7-4875-9F90-247AF37C7683}"/>
              </a:ext>
            </a:extLst>
          </p:cNvPr>
          <p:cNvSpPr txBox="1"/>
          <p:nvPr/>
        </p:nvSpPr>
        <p:spPr>
          <a:xfrm>
            <a:off x="9301563" y="3149435"/>
            <a:ext cx="851870" cy="307777"/>
          </a:xfrm>
          <a:prstGeom prst="rect">
            <a:avLst/>
          </a:prstGeom>
          <a:noFill/>
        </p:spPr>
        <p:txBody>
          <a:bodyPr wrap="square" rtlCol="0">
            <a:spAutoFit/>
          </a:bodyPr>
          <a:lstStyle/>
          <a:p>
            <a:pPr algn="ctr"/>
            <a:r>
              <a:rPr lang="en-US" sz="1400" b="1" dirty="0">
                <a:solidFill>
                  <a:srgbClr val="FF0000"/>
                </a:solidFill>
                <a:latin typeface="Arial Narrow" panose="020B0606020202030204" pitchFamily="34" charset="0"/>
              </a:rPr>
              <a:t>Cana</a:t>
            </a:r>
          </a:p>
        </p:txBody>
      </p:sp>
      <p:sp>
        <p:nvSpPr>
          <p:cNvPr id="347" name="TextBox 346">
            <a:extLst>
              <a:ext uri="{FF2B5EF4-FFF2-40B4-BE49-F238E27FC236}">
                <a16:creationId xmlns:a16="http://schemas.microsoft.com/office/drawing/2014/main" id="{803C077F-A3DF-4C36-87D1-A0A804ACC88D}"/>
              </a:ext>
            </a:extLst>
          </p:cNvPr>
          <p:cNvSpPr txBox="1"/>
          <p:nvPr/>
        </p:nvSpPr>
        <p:spPr>
          <a:xfrm>
            <a:off x="4726911" y="1040202"/>
            <a:ext cx="752950" cy="276999"/>
          </a:xfrm>
          <a:prstGeom prst="rect">
            <a:avLst/>
          </a:prstGeom>
          <a:noFill/>
        </p:spPr>
        <p:txBody>
          <a:bodyPr wrap="square" rtlCol="0">
            <a:spAutoFit/>
          </a:bodyPr>
          <a:lstStyle/>
          <a:p>
            <a:pPr algn="ctr"/>
            <a:r>
              <a:rPr lang="en-US" sz="1200" dirty="0">
                <a:solidFill>
                  <a:srgbClr val="FF0000"/>
                </a:solidFill>
                <a:latin typeface="Arial Narrow" panose="020B0606020202030204" pitchFamily="34" charset="0"/>
              </a:rPr>
              <a:t>scattering</a:t>
            </a:r>
          </a:p>
        </p:txBody>
      </p:sp>
    </p:spTree>
    <p:extLst>
      <p:ext uri="{BB962C8B-B14F-4D97-AF65-F5344CB8AC3E}">
        <p14:creationId xmlns:p14="http://schemas.microsoft.com/office/powerpoint/2010/main" val="317353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4</a:t>
            </a:fld>
            <a:endParaRPr lang="en-US" dirty="0"/>
          </a:p>
        </p:txBody>
      </p:sp>
      <p:sp>
        <p:nvSpPr>
          <p:cNvPr id="3" name="TextBox 2">
            <a:extLst>
              <a:ext uri="{FF2B5EF4-FFF2-40B4-BE49-F238E27FC236}">
                <a16:creationId xmlns:a16="http://schemas.microsoft.com/office/drawing/2014/main" id="{E54EF7B5-1F8F-4FA1-9451-84490539EA15}"/>
              </a:ext>
            </a:extLst>
          </p:cNvPr>
          <p:cNvSpPr txBox="1"/>
          <p:nvPr/>
        </p:nvSpPr>
        <p:spPr>
          <a:xfrm>
            <a:off x="277632" y="2726752"/>
            <a:ext cx="11841863" cy="3633559"/>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When did the leadership of this movement change?  It changed in 2014, from Elder Jeff to Elder Parminder. How many people recognized that in 2014? It's not just about the message, it's about the methodology.   Some people are suggesting no one recognized that. And that's not true, some did. When Elder Tess joined the movement in 2016, she recognized immediately who she was following because she recognized the voice. She knew who she was following 4 years ago, and she wasn't the only one. Some parts of the French world did similarly, it's one of the main reasons or </a:t>
            </a:r>
            <a:r>
              <a:rPr lang="en-US" sz="1800" i="1"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the</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main reason the French world has been as successful as it has. There was no excuse by anyone to not make that change. It's not just the change in leadership that should have been recognized, it's the methodology that comes with the second angel. So, this is not said to lift up Elder Tess in any way, she has been corrected and is not beyond correction.  But she came in recognizing the leader, following only the methodology of the second Angel and not the mistakes of the first. It's the only way and the only reason she could understand Acts 27, through correct methodology.  Well before she ever taught in 2018, she knew that much of what Elder Jeff was teaching did not make sense. She said to Elder Parminder the way the reform lines are being taught fight now is not correct.   Whatever this PBM (Prediction Before Midnight) is it is not correct. The problem was too few people recognized the change in messenger and she doesn't believe there's an excuse for that.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6" name="Straight Connector 95">
            <a:extLst>
              <a:ext uri="{FF2B5EF4-FFF2-40B4-BE49-F238E27FC236}">
                <a16:creationId xmlns:a16="http://schemas.microsoft.com/office/drawing/2014/main" id="{71DFEC2A-CC06-4148-A632-21A1A34B95F7}"/>
              </a:ext>
            </a:extLst>
          </p:cNvPr>
          <p:cNvCxnSpPr>
            <a:cxnSpLocks/>
          </p:cNvCxnSpPr>
          <p:nvPr/>
        </p:nvCxnSpPr>
        <p:spPr>
          <a:xfrm flipV="1">
            <a:off x="3160390" y="1481057"/>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F81D69-2E8A-48A2-B43C-85441F938137}"/>
              </a:ext>
            </a:extLst>
          </p:cNvPr>
          <p:cNvSpPr txBox="1"/>
          <p:nvPr/>
        </p:nvSpPr>
        <p:spPr>
          <a:xfrm>
            <a:off x="2972447" y="773359"/>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00" name="TextBox 99">
            <a:extLst>
              <a:ext uri="{FF2B5EF4-FFF2-40B4-BE49-F238E27FC236}">
                <a16:creationId xmlns:a16="http://schemas.microsoft.com/office/drawing/2014/main" id="{B057E4DA-8928-4091-8CDE-EBD92C6154B1}"/>
              </a:ext>
            </a:extLst>
          </p:cNvPr>
          <p:cNvSpPr txBox="1"/>
          <p:nvPr/>
        </p:nvSpPr>
        <p:spPr>
          <a:xfrm>
            <a:off x="3998799" y="777319"/>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155" name="TextBox 154">
            <a:extLst>
              <a:ext uri="{FF2B5EF4-FFF2-40B4-BE49-F238E27FC236}">
                <a16:creationId xmlns:a16="http://schemas.microsoft.com/office/drawing/2014/main" id="{554B40EF-1EFA-4773-A248-BE9FD0F96C1F}"/>
              </a:ext>
            </a:extLst>
          </p:cNvPr>
          <p:cNvSpPr txBox="1"/>
          <p:nvPr/>
        </p:nvSpPr>
        <p:spPr>
          <a:xfrm>
            <a:off x="5435081" y="723010"/>
            <a:ext cx="465628" cy="461665"/>
          </a:xfrm>
          <a:prstGeom prst="rect">
            <a:avLst/>
          </a:prstGeom>
          <a:noFill/>
        </p:spPr>
        <p:txBody>
          <a:bodyPr wrap="square" rtlCol="0">
            <a:spAutoFit/>
          </a:bodyPr>
          <a:lstStyle/>
          <a:p>
            <a:pPr algn="ctr"/>
            <a:r>
              <a:rPr lang="en-US" sz="1200" b="1" dirty="0">
                <a:latin typeface="Arial Narrow" panose="020B0606020202030204" pitchFamily="34" charset="0"/>
              </a:rPr>
              <a:t>SL</a:t>
            </a:r>
          </a:p>
          <a:p>
            <a:pPr algn="ctr"/>
            <a:r>
              <a:rPr lang="en-US" sz="1200" b="1" dirty="0">
                <a:latin typeface="Arial Narrow" panose="020B0606020202030204" pitchFamily="34" charset="0"/>
              </a:rPr>
              <a:t>2014</a:t>
            </a:r>
          </a:p>
        </p:txBody>
      </p:sp>
      <p:sp>
        <p:nvSpPr>
          <p:cNvPr id="156" name="TextBox 155">
            <a:extLst>
              <a:ext uri="{FF2B5EF4-FFF2-40B4-BE49-F238E27FC236}">
                <a16:creationId xmlns:a16="http://schemas.microsoft.com/office/drawing/2014/main" id="{BF6FF9BB-BA22-4B76-8B01-883501F07B18}"/>
              </a:ext>
            </a:extLst>
          </p:cNvPr>
          <p:cNvSpPr txBox="1"/>
          <p:nvPr/>
        </p:nvSpPr>
        <p:spPr>
          <a:xfrm>
            <a:off x="6847558"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57" name="TextBox 156">
            <a:extLst>
              <a:ext uri="{FF2B5EF4-FFF2-40B4-BE49-F238E27FC236}">
                <a16:creationId xmlns:a16="http://schemas.microsoft.com/office/drawing/2014/main" id="{57174855-1902-4FD6-A536-EA32CBBB7C0A}"/>
              </a:ext>
            </a:extLst>
          </p:cNvPr>
          <p:cNvSpPr txBox="1"/>
          <p:nvPr/>
        </p:nvSpPr>
        <p:spPr>
          <a:xfrm>
            <a:off x="8513315"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2021</a:t>
            </a:r>
          </a:p>
        </p:txBody>
      </p:sp>
      <p:cxnSp>
        <p:nvCxnSpPr>
          <p:cNvPr id="97" name="Straight Connector 96">
            <a:extLst>
              <a:ext uri="{FF2B5EF4-FFF2-40B4-BE49-F238E27FC236}">
                <a16:creationId xmlns:a16="http://schemas.microsoft.com/office/drawing/2014/main" id="{ACF8CED2-8A5E-4B8E-8AE2-5F285913E5A1}"/>
              </a:ext>
            </a:extLst>
          </p:cNvPr>
          <p:cNvCxnSpPr/>
          <p:nvPr/>
        </p:nvCxnSpPr>
        <p:spPr>
          <a:xfrm>
            <a:off x="3184375" y="113074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02D6FB-7D78-451C-A6B9-320C0AFEF8AD}"/>
              </a:ext>
            </a:extLst>
          </p:cNvPr>
          <p:cNvCxnSpPr/>
          <p:nvPr/>
        </p:nvCxnSpPr>
        <p:spPr>
          <a:xfrm>
            <a:off x="4297735" y="113290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17666B9-6442-40BF-B5E1-02568FFC75D7}"/>
              </a:ext>
            </a:extLst>
          </p:cNvPr>
          <p:cNvCxnSpPr/>
          <p:nvPr/>
        </p:nvCxnSpPr>
        <p:spPr>
          <a:xfrm>
            <a:off x="8739086" y="113506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E6953C6-F73B-42F4-96B0-DACF2445801A}"/>
              </a:ext>
            </a:extLst>
          </p:cNvPr>
          <p:cNvCxnSpPr/>
          <p:nvPr/>
        </p:nvCxnSpPr>
        <p:spPr>
          <a:xfrm>
            <a:off x="7073608" y="1124260"/>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01A83C9-310F-41B7-9556-4D8325E151B8}"/>
              </a:ext>
            </a:extLst>
          </p:cNvPr>
          <p:cNvCxnSpPr/>
          <p:nvPr/>
        </p:nvCxnSpPr>
        <p:spPr>
          <a:xfrm>
            <a:off x="5650529" y="1140462"/>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1" name="Picture 2" descr="Stickman Walking Icons - Download Free Vector Icons | Noun Project">
            <a:extLst>
              <a:ext uri="{FF2B5EF4-FFF2-40B4-BE49-F238E27FC236}">
                <a16:creationId xmlns:a16="http://schemas.microsoft.com/office/drawing/2014/main" id="{B90E30B3-8CAD-43DC-9540-41ABD8338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545" y="1090565"/>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3D630444-E713-41F5-B753-AD017BDB723C}"/>
              </a:ext>
            </a:extLst>
          </p:cNvPr>
          <p:cNvCxnSpPr>
            <a:cxnSpLocks/>
          </p:cNvCxnSpPr>
          <p:nvPr/>
        </p:nvCxnSpPr>
        <p:spPr>
          <a:xfrm>
            <a:off x="5650529" y="1481057"/>
            <a:ext cx="17366" cy="1008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89F5A96F-E82F-4478-BCC2-17B3AD0AA57E}"/>
              </a:ext>
            </a:extLst>
          </p:cNvPr>
          <p:cNvSpPr txBox="1"/>
          <p:nvPr/>
        </p:nvSpPr>
        <p:spPr>
          <a:xfrm>
            <a:off x="4932918" y="1539069"/>
            <a:ext cx="663700" cy="461665"/>
          </a:xfrm>
          <a:prstGeom prst="rect">
            <a:avLst/>
          </a:prstGeom>
          <a:noFill/>
        </p:spPr>
        <p:txBody>
          <a:bodyPr wrap="square" rtlCol="0">
            <a:spAutoFit/>
          </a:bodyPr>
          <a:lstStyle/>
          <a:p>
            <a:pPr algn="ctr"/>
            <a:r>
              <a:rPr lang="en-US" sz="1200" dirty="0">
                <a:latin typeface="Arial Narrow" panose="020B0606020202030204" pitchFamily="34" charset="0"/>
              </a:rPr>
              <a:t>Elder Jeff</a:t>
            </a:r>
          </a:p>
        </p:txBody>
      </p:sp>
      <p:sp>
        <p:nvSpPr>
          <p:cNvPr id="159" name="TextBox 158">
            <a:extLst>
              <a:ext uri="{FF2B5EF4-FFF2-40B4-BE49-F238E27FC236}">
                <a16:creationId xmlns:a16="http://schemas.microsoft.com/office/drawing/2014/main" id="{BEB432FB-A629-4F6D-A512-2E3E6A68E71C}"/>
              </a:ext>
            </a:extLst>
          </p:cNvPr>
          <p:cNvSpPr txBox="1"/>
          <p:nvPr/>
        </p:nvSpPr>
        <p:spPr>
          <a:xfrm>
            <a:off x="5650529" y="1533924"/>
            <a:ext cx="851354" cy="461665"/>
          </a:xfrm>
          <a:prstGeom prst="rect">
            <a:avLst/>
          </a:prstGeom>
          <a:noFill/>
        </p:spPr>
        <p:txBody>
          <a:bodyPr wrap="square" rtlCol="0">
            <a:spAutoFit/>
          </a:bodyPr>
          <a:lstStyle/>
          <a:p>
            <a:pPr algn="ctr"/>
            <a:r>
              <a:rPr lang="en-US" sz="1200" dirty="0">
                <a:latin typeface="Arial Narrow" panose="020B0606020202030204" pitchFamily="34" charset="0"/>
              </a:rPr>
              <a:t>Elder Parminder</a:t>
            </a:r>
          </a:p>
        </p:txBody>
      </p:sp>
    </p:spTree>
    <p:extLst>
      <p:ext uri="{BB962C8B-B14F-4D97-AF65-F5344CB8AC3E}">
        <p14:creationId xmlns:p14="http://schemas.microsoft.com/office/powerpoint/2010/main" val="170610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D92D95-BB23-4B15-AEC0-DB70CEE818F7}"/>
              </a:ext>
            </a:extLst>
          </p:cNvPr>
          <p:cNvSpPr>
            <a:spLocks noGrp="1"/>
          </p:cNvSpPr>
          <p:nvPr>
            <p:ph type="sldNum" sz="quarter" idx="12"/>
          </p:nvPr>
        </p:nvSpPr>
        <p:spPr/>
        <p:txBody>
          <a:bodyPr/>
          <a:lstStyle/>
          <a:p>
            <a:fld id="{AE400EEC-9B90-4137-8E08-0BFA747BE71B}" type="slidenum">
              <a:rPr lang="en-US" smtClean="0"/>
              <a:t>5</a:t>
            </a:fld>
            <a:endParaRPr lang="en-US" dirty="0"/>
          </a:p>
        </p:txBody>
      </p:sp>
      <p:sp>
        <p:nvSpPr>
          <p:cNvPr id="3" name="TextBox 2">
            <a:extLst>
              <a:ext uri="{FF2B5EF4-FFF2-40B4-BE49-F238E27FC236}">
                <a16:creationId xmlns:a16="http://schemas.microsoft.com/office/drawing/2014/main" id="{E54EF7B5-1F8F-4FA1-9451-84490539EA15}"/>
              </a:ext>
            </a:extLst>
          </p:cNvPr>
          <p:cNvSpPr txBox="1"/>
          <p:nvPr/>
        </p:nvSpPr>
        <p:spPr>
          <a:xfrm>
            <a:off x="277633" y="378400"/>
            <a:ext cx="5513250" cy="3633559"/>
          </a:xfrm>
          <a:prstGeom prst="rect">
            <a:avLst/>
          </a:prstGeom>
          <a:noFill/>
        </p:spPr>
        <p:txBody>
          <a:bodyPr wrap="square" rtlCol="0">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Because Elder Jeff continued to be the voice of the message, really 4 to 5 years after he should have stepped back, the truths uncovered in 2014 and 2019 have been impacted by that failure to recognize the new revelation of methodology. Already in 2018 and 19 in the history of the midnight cry, many people are following Elder Jeff as he says there are two methodologies in this movement, Elder Parminder’s, and Jeff's and Theodores. He says there's light in both.  She disagreed then and she disagrees now.  But with the presence of such a powerful figure as Elder Jeff, you could not publicly say the subject of PBM was error.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Arial Narrow" panose="020B0606020202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FBCF1757-6690-4680-863B-60C04A426233}"/>
              </a:ext>
            </a:extLst>
          </p:cNvPr>
          <p:cNvGrpSpPr/>
          <p:nvPr/>
        </p:nvGrpSpPr>
        <p:grpSpPr>
          <a:xfrm>
            <a:off x="5907872" y="1096262"/>
            <a:ext cx="6006496" cy="1766190"/>
            <a:chOff x="610247" y="659510"/>
            <a:chExt cx="6006496" cy="1766190"/>
          </a:xfrm>
        </p:grpSpPr>
        <p:cxnSp>
          <p:nvCxnSpPr>
            <p:cNvPr id="96" name="Straight Connector 95">
              <a:extLst>
                <a:ext uri="{FF2B5EF4-FFF2-40B4-BE49-F238E27FC236}">
                  <a16:creationId xmlns:a16="http://schemas.microsoft.com/office/drawing/2014/main" id="{71DFEC2A-CC06-4148-A632-21A1A34B95F7}"/>
                </a:ext>
              </a:extLst>
            </p:cNvPr>
            <p:cNvCxnSpPr>
              <a:cxnSpLocks/>
            </p:cNvCxnSpPr>
            <p:nvPr/>
          </p:nvCxnSpPr>
          <p:spPr>
            <a:xfrm flipV="1">
              <a:off x="798190" y="1417557"/>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6AF81D69-2E8A-48A2-B43C-85441F938137}"/>
                </a:ext>
              </a:extLst>
            </p:cNvPr>
            <p:cNvSpPr txBox="1"/>
            <p:nvPr/>
          </p:nvSpPr>
          <p:spPr>
            <a:xfrm>
              <a:off x="610247" y="709859"/>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100" name="TextBox 99">
              <a:extLst>
                <a:ext uri="{FF2B5EF4-FFF2-40B4-BE49-F238E27FC236}">
                  <a16:creationId xmlns:a16="http://schemas.microsoft.com/office/drawing/2014/main" id="{B057E4DA-8928-4091-8CDE-EBD92C6154B1}"/>
                </a:ext>
              </a:extLst>
            </p:cNvPr>
            <p:cNvSpPr txBox="1"/>
            <p:nvPr/>
          </p:nvSpPr>
          <p:spPr>
            <a:xfrm>
              <a:off x="1636599" y="713819"/>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155" name="TextBox 154">
              <a:extLst>
                <a:ext uri="{FF2B5EF4-FFF2-40B4-BE49-F238E27FC236}">
                  <a16:creationId xmlns:a16="http://schemas.microsoft.com/office/drawing/2014/main" id="{554B40EF-1EFA-4773-A248-BE9FD0F96C1F}"/>
                </a:ext>
              </a:extLst>
            </p:cNvPr>
            <p:cNvSpPr txBox="1"/>
            <p:nvPr/>
          </p:nvSpPr>
          <p:spPr>
            <a:xfrm>
              <a:off x="3072881" y="659510"/>
              <a:ext cx="465628" cy="461665"/>
            </a:xfrm>
            <a:prstGeom prst="rect">
              <a:avLst/>
            </a:prstGeom>
            <a:noFill/>
          </p:spPr>
          <p:txBody>
            <a:bodyPr wrap="square" rtlCol="0">
              <a:spAutoFit/>
            </a:bodyPr>
            <a:lstStyle/>
            <a:p>
              <a:pPr algn="ctr"/>
              <a:r>
                <a:rPr lang="en-US" sz="1200" b="1" dirty="0">
                  <a:latin typeface="Arial Narrow" panose="020B0606020202030204" pitchFamily="34" charset="0"/>
                </a:rPr>
                <a:t>SL</a:t>
              </a:r>
            </a:p>
            <a:p>
              <a:pPr algn="ctr"/>
              <a:r>
                <a:rPr lang="en-US" sz="1200" b="1" dirty="0">
                  <a:latin typeface="Arial Narrow" panose="020B0606020202030204" pitchFamily="34" charset="0"/>
                </a:rPr>
                <a:t>2014</a:t>
              </a:r>
            </a:p>
          </p:txBody>
        </p:sp>
        <p:sp>
          <p:nvSpPr>
            <p:cNvPr id="156" name="TextBox 155">
              <a:extLst>
                <a:ext uri="{FF2B5EF4-FFF2-40B4-BE49-F238E27FC236}">
                  <a16:creationId xmlns:a16="http://schemas.microsoft.com/office/drawing/2014/main" id="{BF6FF9BB-BA22-4B76-8B01-883501F07B18}"/>
                </a:ext>
              </a:extLst>
            </p:cNvPr>
            <p:cNvSpPr txBox="1"/>
            <p:nvPr/>
          </p:nvSpPr>
          <p:spPr>
            <a:xfrm>
              <a:off x="4485358" y="7098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157" name="TextBox 156">
              <a:extLst>
                <a:ext uri="{FF2B5EF4-FFF2-40B4-BE49-F238E27FC236}">
                  <a16:creationId xmlns:a16="http://schemas.microsoft.com/office/drawing/2014/main" id="{57174855-1902-4FD6-A536-EA32CBBB7C0A}"/>
                </a:ext>
              </a:extLst>
            </p:cNvPr>
            <p:cNvSpPr txBox="1"/>
            <p:nvPr/>
          </p:nvSpPr>
          <p:spPr>
            <a:xfrm>
              <a:off x="6151115" y="7098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2021</a:t>
              </a:r>
            </a:p>
          </p:txBody>
        </p:sp>
        <p:cxnSp>
          <p:nvCxnSpPr>
            <p:cNvPr id="97" name="Straight Connector 96">
              <a:extLst>
                <a:ext uri="{FF2B5EF4-FFF2-40B4-BE49-F238E27FC236}">
                  <a16:creationId xmlns:a16="http://schemas.microsoft.com/office/drawing/2014/main" id="{ACF8CED2-8A5E-4B8E-8AE2-5F285913E5A1}"/>
                </a:ext>
              </a:extLst>
            </p:cNvPr>
            <p:cNvCxnSpPr/>
            <p:nvPr/>
          </p:nvCxnSpPr>
          <p:spPr>
            <a:xfrm>
              <a:off x="822175" y="106724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802D6FB-7D78-451C-A6B9-320C0AFEF8AD}"/>
                </a:ext>
              </a:extLst>
            </p:cNvPr>
            <p:cNvCxnSpPr/>
            <p:nvPr/>
          </p:nvCxnSpPr>
          <p:spPr>
            <a:xfrm>
              <a:off x="1935535" y="106940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17666B9-6442-40BF-B5E1-02568FFC75D7}"/>
                </a:ext>
              </a:extLst>
            </p:cNvPr>
            <p:cNvCxnSpPr/>
            <p:nvPr/>
          </p:nvCxnSpPr>
          <p:spPr>
            <a:xfrm>
              <a:off x="6376886" y="107156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2E6953C6-F73B-42F4-96B0-DACF2445801A}"/>
                </a:ext>
              </a:extLst>
            </p:cNvPr>
            <p:cNvCxnSpPr/>
            <p:nvPr/>
          </p:nvCxnSpPr>
          <p:spPr>
            <a:xfrm>
              <a:off x="4711408" y="1060760"/>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01A83C9-310F-41B7-9556-4D8325E151B8}"/>
                </a:ext>
              </a:extLst>
            </p:cNvPr>
            <p:cNvCxnSpPr/>
            <p:nvPr/>
          </p:nvCxnSpPr>
          <p:spPr>
            <a:xfrm>
              <a:off x="3288329" y="1076962"/>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61" name="Picture 2" descr="Stickman Walking Icons - Download Free Vector Icons | Noun Project">
              <a:extLst>
                <a:ext uri="{FF2B5EF4-FFF2-40B4-BE49-F238E27FC236}">
                  <a16:creationId xmlns:a16="http://schemas.microsoft.com/office/drawing/2014/main" id="{B90E30B3-8CAD-43DC-9540-41ABD8338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345" y="1027065"/>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3D630444-E713-41F5-B753-AD017BDB723C}"/>
                </a:ext>
              </a:extLst>
            </p:cNvPr>
            <p:cNvCxnSpPr>
              <a:cxnSpLocks/>
            </p:cNvCxnSpPr>
            <p:nvPr/>
          </p:nvCxnSpPr>
          <p:spPr>
            <a:xfrm>
              <a:off x="3288329" y="1417557"/>
              <a:ext cx="17366" cy="1008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89F5A96F-E82F-4478-BCC2-17B3AD0AA57E}"/>
                </a:ext>
              </a:extLst>
            </p:cNvPr>
            <p:cNvSpPr txBox="1"/>
            <p:nvPr/>
          </p:nvSpPr>
          <p:spPr>
            <a:xfrm>
              <a:off x="2570718" y="1475569"/>
              <a:ext cx="663700" cy="461665"/>
            </a:xfrm>
            <a:prstGeom prst="rect">
              <a:avLst/>
            </a:prstGeom>
            <a:noFill/>
          </p:spPr>
          <p:txBody>
            <a:bodyPr wrap="square" rtlCol="0">
              <a:spAutoFit/>
            </a:bodyPr>
            <a:lstStyle/>
            <a:p>
              <a:pPr algn="ctr"/>
              <a:r>
                <a:rPr lang="en-US" sz="1200" dirty="0">
                  <a:latin typeface="Arial Narrow" panose="020B0606020202030204" pitchFamily="34" charset="0"/>
                </a:rPr>
                <a:t>Elder Jeff</a:t>
              </a:r>
            </a:p>
          </p:txBody>
        </p:sp>
        <p:sp>
          <p:nvSpPr>
            <p:cNvPr id="159" name="TextBox 158">
              <a:extLst>
                <a:ext uri="{FF2B5EF4-FFF2-40B4-BE49-F238E27FC236}">
                  <a16:creationId xmlns:a16="http://schemas.microsoft.com/office/drawing/2014/main" id="{BEB432FB-A629-4F6D-A512-2E3E6A68E71C}"/>
                </a:ext>
              </a:extLst>
            </p:cNvPr>
            <p:cNvSpPr txBox="1"/>
            <p:nvPr/>
          </p:nvSpPr>
          <p:spPr>
            <a:xfrm>
              <a:off x="3288329" y="1470424"/>
              <a:ext cx="851354" cy="461665"/>
            </a:xfrm>
            <a:prstGeom prst="rect">
              <a:avLst/>
            </a:prstGeom>
            <a:noFill/>
          </p:spPr>
          <p:txBody>
            <a:bodyPr wrap="square" rtlCol="0">
              <a:spAutoFit/>
            </a:bodyPr>
            <a:lstStyle/>
            <a:p>
              <a:pPr algn="ctr"/>
              <a:r>
                <a:rPr lang="en-US" sz="1200" dirty="0">
                  <a:latin typeface="Arial Narrow" panose="020B0606020202030204" pitchFamily="34" charset="0"/>
                </a:rPr>
                <a:t>Elder Parminder</a:t>
              </a:r>
            </a:p>
          </p:txBody>
        </p:sp>
      </p:grpSp>
      <p:grpSp>
        <p:nvGrpSpPr>
          <p:cNvPr id="6" name="Group 5">
            <a:extLst>
              <a:ext uri="{FF2B5EF4-FFF2-40B4-BE49-F238E27FC236}">
                <a16:creationId xmlns:a16="http://schemas.microsoft.com/office/drawing/2014/main" id="{C9AD2991-E705-43F3-8C86-7377748A237D}"/>
              </a:ext>
            </a:extLst>
          </p:cNvPr>
          <p:cNvGrpSpPr/>
          <p:nvPr/>
        </p:nvGrpSpPr>
        <p:grpSpPr>
          <a:xfrm>
            <a:off x="7999020" y="4177197"/>
            <a:ext cx="3567925" cy="1234839"/>
            <a:chOff x="8394700" y="938462"/>
            <a:chExt cx="3567925" cy="1234839"/>
          </a:xfrm>
        </p:grpSpPr>
        <p:cxnSp>
          <p:nvCxnSpPr>
            <p:cNvPr id="19" name="Straight Connector 18">
              <a:extLst>
                <a:ext uri="{FF2B5EF4-FFF2-40B4-BE49-F238E27FC236}">
                  <a16:creationId xmlns:a16="http://schemas.microsoft.com/office/drawing/2014/main" id="{CDBBD24C-F75D-4C8E-87D0-902216E60609}"/>
                </a:ext>
              </a:extLst>
            </p:cNvPr>
            <p:cNvCxnSpPr>
              <a:cxnSpLocks/>
            </p:cNvCxnSpPr>
            <p:nvPr/>
          </p:nvCxnSpPr>
          <p:spPr>
            <a:xfrm flipV="1">
              <a:off x="8394700" y="2167903"/>
              <a:ext cx="3325526" cy="20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2B431A5-6F8D-45F2-BE02-CF2FA6E91A3D}"/>
                </a:ext>
              </a:extLst>
            </p:cNvPr>
            <p:cNvSpPr txBox="1"/>
            <p:nvPr/>
          </p:nvSpPr>
          <p:spPr>
            <a:xfrm>
              <a:off x="11120986" y="938462"/>
              <a:ext cx="465628" cy="276999"/>
            </a:xfrm>
            <a:prstGeom prst="rect">
              <a:avLst/>
            </a:prstGeom>
            <a:noFill/>
          </p:spPr>
          <p:txBody>
            <a:bodyPr wrap="square" rtlCol="0">
              <a:spAutoFit/>
            </a:bodyPr>
            <a:lstStyle/>
            <a:p>
              <a:pPr algn="ctr"/>
              <a:r>
                <a:rPr lang="en-US" sz="1200" dirty="0">
                  <a:latin typeface="Arial Narrow" panose="020B0606020202030204" pitchFamily="34" charset="0"/>
                </a:rPr>
                <a:t>4</a:t>
              </a:r>
            </a:p>
          </p:txBody>
        </p:sp>
        <p:cxnSp>
          <p:nvCxnSpPr>
            <p:cNvPr id="25" name="Straight Connector 24">
              <a:extLst>
                <a:ext uri="{FF2B5EF4-FFF2-40B4-BE49-F238E27FC236}">
                  <a16:creationId xmlns:a16="http://schemas.microsoft.com/office/drawing/2014/main" id="{72365FCF-3851-43AF-9635-7A8243824381}"/>
                </a:ext>
              </a:extLst>
            </p:cNvPr>
            <p:cNvCxnSpPr/>
            <p:nvPr/>
          </p:nvCxnSpPr>
          <p:spPr>
            <a:xfrm>
              <a:off x="10937600" y="1806576"/>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D4D0F6-725A-49E5-9197-BEF4635828E7}"/>
                </a:ext>
              </a:extLst>
            </p:cNvPr>
            <p:cNvCxnSpPr/>
            <p:nvPr/>
          </p:nvCxnSpPr>
          <p:spPr>
            <a:xfrm>
              <a:off x="8394700" y="1817587"/>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829582-7AA2-4EB7-BCA1-F9A2E8BB5F42}"/>
                </a:ext>
              </a:extLst>
            </p:cNvPr>
            <p:cNvCxnSpPr/>
            <p:nvPr/>
          </p:nvCxnSpPr>
          <p:spPr>
            <a:xfrm>
              <a:off x="11729811" y="1821907"/>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2584A00-CC62-4D5E-A552-281B597DD20D}"/>
                </a:ext>
              </a:extLst>
            </p:cNvPr>
            <p:cNvCxnSpPr/>
            <p:nvPr/>
          </p:nvCxnSpPr>
          <p:spPr>
            <a:xfrm>
              <a:off x="9556333" y="1825288"/>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961E58B-7B9B-4D41-B15A-413305B51E9A}"/>
                </a:ext>
              </a:extLst>
            </p:cNvPr>
            <p:cNvCxnSpPr/>
            <p:nvPr/>
          </p:nvCxnSpPr>
          <p:spPr>
            <a:xfrm>
              <a:off x="8984154" y="1830686"/>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193BD56-2FBB-44DF-A0B7-B6B9C1410D02}"/>
                </a:ext>
              </a:extLst>
            </p:cNvPr>
            <p:cNvCxnSpPr>
              <a:cxnSpLocks/>
            </p:cNvCxnSpPr>
            <p:nvPr/>
          </p:nvCxnSpPr>
          <p:spPr>
            <a:xfrm>
              <a:off x="11331300" y="1244600"/>
              <a:ext cx="0" cy="9045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B673CB9-C671-4F86-A90F-B15C8E43B626}"/>
                </a:ext>
              </a:extLst>
            </p:cNvPr>
            <p:cNvSpPr txBox="1"/>
            <p:nvPr/>
          </p:nvSpPr>
          <p:spPr>
            <a:xfrm>
              <a:off x="11496997" y="1500059"/>
              <a:ext cx="465628" cy="276999"/>
            </a:xfrm>
            <a:prstGeom prst="rect">
              <a:avLst/>
            </a:prstGeom>
            <a:noFill/>
          </p:spPr>
          <p:txBody>
            <a:bodyPr wrap="square" rtlCol="0">
              <a:spAutoFit/>
            </a:bodyPr>
            <a:lstStyle/>
            <a:p>
              <a:pPr algn="ctr"/>
              <a:r>
                <a:rPr lang="en-US" sz="1200" dirty="0">
                  <a:latin typeface="Arial Narrow" panose="020B0606020202030204" pitchFamily="34" charset="0"/>
                </a:rPr>
                <a:t>3</a:t>
              </a:r>
            </a:p>
          </p:txBody>
        </p:sp>
        <p:sp>
          <p:nvSpPr>
            <p:cNvPr id="38" name="TextBox 37">
              <a:extLst>
                <a:ext uri="{FF2B5EF4-FFF2-40B4-BE49-F238E27FC236}">
                  <a16:creationId xmlns:a16="http://schemas.microsoft.com/office/drawing/2014/main" id="{E756B5E9-DD56-4209-B1EE-042221B1F918}"/>
                </a:ext>
              </a:extLst>
            </p:cNvPr>
            <p:cNvSpPr txBox="1"/>
            <p:nvPr/>
          </p:nvSpPr>
          <p:spPr>
            <a:xfrm>
              <a:off x="10699976" y="1490883"/>
              <a:ext cx="465628" cy="276999"/>
            </a:xfrm>
            <a:prstGeom prst="rect">
              <a:avLst/>
            </a:prstGeom>
            <a:noFill/>
          </p:spPr>
          <p:txBody>
            <a:bodyPr wrap="square" rtlCol="0">
              <a:spAutoFit/>
            </a:bodyPr>
            <a:lstStyle/>
            <a:p>
              <a:pPr algn="ctr"/>
              <a:r>
                <a:rPr lang="en-US" sz="1200" dirty="0">
                  <a:latin typeface="Arial Narrow" panose="020B0606020202030204" pitchFamily="34" charset="0"/>
                </a:rPr>
                <a:t>1</a:t>
              </a:r>
            </a:p>
          </p:txBody>
        </p:sp>
      </p:grpSp>
      <p:sp>
        <p:nvSpPr>
          <p:cNvPr id="42" name="TextBox 41">
            <a:extLst>
              <a:ext uri="{FF2B5EF4-FFF2-40B4-BE49-F238E27FC236}">
                <a16:creationId xmlns:a16="http://schemas.microsoft.com/office/drawing/2014/main" id="{815CEB67-A75F-417A-8609-E988C485833A}"/>
              </a:ext>
            </a:extLst>
          </p:cNvPr>
          <p:cNvSpPr txBox="1"/>
          <p:nvPr/>
        </p:nvSpPr>
        <p:spPr>
          <a:xfrm>
            <a:off x="1036178" y="3771361"/>
            <a:ext cx="6559345" cy="2308324"/>
          </a:xfrm>
          <a:prstGeom prst="rect">
            <a:avLst/>
          </a:prstGeom>
          <a:noFill/>
        </p:spPr>
        <p:txBody>
          <a:bodyPr wrap="square">
            <a:spAutoFit/>
          </a:bodyPr>
          <a:lstStyle/>
          <a:p>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This idea of the reform lines where you have the first the second and the third and then a fourth, that is not fit for purpose and it doesn't exist. Could we say any of that publicly? So, there's a certain amount that is just allowed to go through, a certain amount that you just treat as fact but recognize that he’s on a faulty platform.  You accept a certain amount as fact while recognizing this is not the parable methodology, she thought we were to use or at the very least,</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 it’s weak</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That's the reason we were having to sort through errors in this dispensation.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8FE28D11-3395-4ABD-B2DB-43A338DDC802}"/>
              </a:ext>
            </a:extLst>
          </p:cNvPr>
          <p:cNvCxnSpPr>
            <a:cxnSpLocks/>
          </p:cNvCxnSpPr>
          <p:nvPr/>
        </p:nvCxnSpPr>
        <p:spPr>
          <a:xfrm>
            <a:off x="7868343" y="4011959"/>
            <a:ext cx="3658951" cy="20101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12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6</a:t>
            </a:fld>
            <a:endParaRPr lang="en-US"/>
          </a:p>
        </p:txBody>
      </p:sp>
      <p:cxnSp>
        <p:nvCxnSpPr>
          <p:cNvPr id="3" name="Straight Connector 2">
            <a:extLst>
              <a:ext uri="{FF2B5EF4-FFF2-40B4-BE49-F238E27FC236}">
                <a16:creationId xmlns:a16="http://schemas.microsoft.com/office/drawing/2014/main" id="{F78CC16D-0BC0-46E6-8E88-598CCF72A1DC}"/>
              </a:ext>
            </a:extLst>
          </p:cNvPr>
          <p:cNvCxnSpPr>
            <a:cxnSpLocks/>
          </p:cNvCxnSpPr>
          <p:nvPr/>
        </p:nvCxnSpPr>
        <p:spPr>
          <a:xfrm flipV="1">
            <a:off x="3160390" y="1481057"/>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AEF772-3EFE-44BF-9BAE-79E3324723C9}"/>
              </a:ext>
            </a:extLst>
          </p:cNvPr>
          <p:cNvSpPr txBox="1"/>
          <p:nvPr/>
        </p:nvSpPr>
        <p:spPr>
          <a:xfrm>
            <a:off x="2972447" y="773359"/>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5" name="TextBox 4">
            <a:extLst>
              <a:ext uri="{FF2B5EF4-FFF2-40B4-BE49-F238E27FC236}">
                <a16:creationId xmlns:a16="http://schemas.microsoft.com/office/drawing/2014/main" id="{CB906B38-DDC7-4661-AB4A-D2FA814497AC}"/>
              </a:ext>
            </a:extLst>
          </p:cNvPr>
          <p:cNvSpPr txBox="1"/>
          <p:nvPr/>
        </p:nvSpPr>
        <p:spPr>
          <a:xfrm>
            <a:off x="3998799" y="777319"/>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6" name="TextBox 5">
            <a:extLst>
              <a:ext uri="{FF2B5EF4-FFF2-40B4-BE49-F238E27FC236}">
                <a16:creationId xmlns:a16="http://schemas.microsoft.com/office/drawing/2014/main" id="{80925F69-E27C-492A-824A-DC592181C8B8}"/>
              </a:ext>
            </a:extLst>
          </p:cNvPr>
          <p:cNvSpPr txBox="1"/>
          <p:nvPr/>
        </p:nvSpPr>
        <p:spPr>
          <a:xfrm>
            <a:off x="5435081" y="723010"/>
            <a:ext cx="465628" cy="461665"/>
          </a:xfrm>
          <a:prstGeom prst="rect">
            <a:avLst/>
          </a:prstGeom>
          <a:noFill/>
        </p:spPr>
        <p:txBody>
          <a:bodyPr wrap="square" rtlCol="0">
            <a:spAutoFit/>
          </a:bodyPr>
          <a:lstStyle/>
          <a:p>
            <a:pPr algn="ctr"/>
            <a:r>
              <a:rPr lang="en-US" sz="1200" b="1" dirty="0">
                <a:latin typeface="Arial Narrow" panose="020B0606020202030204" pitchFamily="34" charset="0"/>
              </a:rPr>
              <a:t>SL</a:t>
            </a:r>
          </a:p>
          <a:p>
            <a:pPr algn="ctr"/>
            <a:r>
              <a:rPr lang="en-US" sz="1200" b="1" dirty="0">
                <a:latin typeface="Arial Narrow" panose="020B0606020202030204" pitchFamily="34" charset="0"/>
              </a:rPr>
              <a:t>2014</a:t>
            </a:r>
          </a:p>
        </p:txBody>
      </p:sp>
      <p:sp>
        <p:nvSpPr>
          <p:cNvPr id="7" name="TextBox 6">
            <a:extLst>
              <a:ext uri="{FF2B5EF4-FFF2-40B4-BE49-F238E27FC236}">
                <a16:creationId xmlns:a16="http://schemas.microsoft.com/office/drawing/2014/main" id="{D98C2357-19AE-4B47-A580-065D3CE72DC9}"/>
              </a:ext>
            </a:extLst>
          </p:cNvPr>
          <p:cNvSpPr txBox="1"/>
          <p:nvPr/>
        </p:nvSpPr>
        <p:spPr>
          <a:xfrm>
            <a:off x="6847558"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8" name="TextBox 7">
            <a:extLst>
              <a:ext uri="{FF2B5EF4-FFF2-40B4-BE49-F238E27FC236}">
                <a16:creationId xmlns:a16="http://schemas.microsoft.com/office/drawing/2014/main" id="{55D3E9B2-A0B4-43CC-996B-244D2E96D5A5}"/>
              </a:ext>
            </a:extLst>
          </p:cNvPr>
          <p:cNvSpPr txBox="1"/>
          <p:nvPr/>
        </p:nvSpPr>
        <p:spPr>
          <a:xfrm>
            <a:off x="8513315"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2021</a:t>
            </a:r>
          </a:p>
        </p:txBody>
      </p:sp>
      <p:cxnSp>
        <p:nvCxnSpPr>
          <p:cNvPr id="9" name="Straight Connector 8">
            <a:extLst>
              <a:ext uri="{FF2B5EF4-FFF2-40B4-BE49-F238E27FC236}">
                <a16:creationId xmlns:a16="http://schemas.microsoft.com/office/drawing/2014/main" id="{D44786C6-2A1A-496D-ABEB-F1649C6F0597}"/>
              </a:ext>
            </a:extLst>
          </p:cNvPr>
          <p:cNvCxnSpPr/>
          <p:nvPr/>
        </p:nvCxnSpPr>
        <p:spPr>
          <a:xfrm>
            <a:off x="3184375" y="113074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4CB440-DB91-443F-A824-97F64DA0C6E8}"/>
              </a:ext>
            </a:extLst>
          </p:cNvPr>
          <p:cNvCxnSpPr/>
          <p:nvPr/>
        </p:nvCxnSpPr>
        <p:spPr>
          <a:xfrm>
            <a:off x="4297735" y="113290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D3A6AB-8427-4B4E-801D-FAC086660D73}"/>
              </a:ext>
            </a:extLst>
          </p:cNvPr>
          <p:cNvCxnSpPr/>
          <p:nvPr/>
        </p:nvCxnSpPr>
        <p:spPr>
          <a:xfrm>
            <a:off x="8739086" y="113506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16E3A2-0356-4A91-BB9A-141F736AA469}"/>
              </a:ext>
            </a:extLst>
          </p:cNvPr>
          <p:cNvCxnSpPr/>
          <p:nvPr/>
        </p:nvCxnSpPr>
        <p:spPr>
          <a:xfrm>
            <a:off x="7073608" y="1124260"/>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6EEA8E-479E-4C0A-B5AC-AB119D5E63D7}"/>
              </a:ext>
            </a:extLst>
          </p:cNvPr>
          <p:cNvCxnSpPr/>
          <p:nvPr/>
        </p:nvCxnSpPr>
        <p:spPr>
          <a:xfrm>
            <a:off x="5650529" y="1140462"/>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Stickman Walking Icons - Download Free Vector Icons | Noun Project">
            <a:extLst>
              <a:ext uri="{FF2B5EF4-FFF2-40B4-BE49-F238E27FC236}">
                <a16:creationId xmlns:a16="http://schemas.microsoft.com/office/drawing/2014/main" id="{10B3FE23-3B25-48B3-95EC-4599C9D0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545" y="1090565"/>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CEC84B2C-B508-4D7E-9046-8A1CD6C13B97}"/>
              </a:ext>
            </a:extLst>
          </p:cNvPr>
          <p:cNvCxnSpPr>
            <a:cxnSpLocks/>
          </p:cNvCxnSpPr>
          <p:nvPr/>
        </p:nvCxnSpPr>
        <p:spPr>
          <a:xfrm>
            <a:off x="5650529" y="1481057"/>
            <a:ext cx="17366" cy="100814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6A2426-5CB0-4C0A-B069-348D7504B793}"/>
              </a:ext>
            </a:extLst>
          </p:cNvPr>
          <p:cNvSpPr txBox="1"/>
          <p:nvPr/>
        </p:nvSpPr>
        <p:spPr>
          <a:xfrm>
            <a:off x="4932918" y="1539069"/>
            <a:ext cx="663700" cy="461665"/>
          </a:xfrm>
          <a:prstGeom prst="rect">
            <a:avLst/>
          </a:prstGeom>
          <a:noFill/>
        </p:spPr>
        <p:txBody>
          <a:bodyPr wrap="square" rtlCol="0">
            <a:spAutoFit/>
          </a:bodyPr>
          <a:lstStyle/>
          <a:p>
            <a:pPr algn="ctr"/>
            <a:r>
              <a:rPr lang="en-US" sz="1200" dirty="0">
                <a:latin typeface="Arial Narrow" panose="020B0606020202030204" pitchFamily="34" charset="0"/>
              </a:rPr>
              <a:t>Elder Jeff</a:t>
            </a:r>
          </a:p>
        </p:txBody>
      </p:sp>
      <p:sp>
        <p:nvSpPr>
          <p:cNvPr id="17" name="TextBox 16">
            <a:extLst>
              <a:ext uri="{FF2B5EF4-FFF2-40B4-BE49-F238E27FC236}">
                <a16:creationId xmlns:a16="http://schemas.microsoft.com/office/drawing/2014/main" id="{28851120-8613-405E-92C4-2C021F3DD0FB}"/>
              </a:ext>
            </a:extLst>
          </p:cNvPr>
          <p:cNvSpPr txBox="1"/>
          <p:nvPr/>
        </p:nvSpPr>
        <p:spPr>
          <a:xfrm>
            <a:off x="5650529" y="1533924"/>
            <a:ext cx="851354" cy="461665"/>
          </a:xfrm>
          <a:prstGeom prst="rect">
            <a:avLst/>
          </a:prstGeom>
          <a:noFill/>
        </p:spPr>
        <p:txBody>
          <a:bodyPr wrap="square" rtlCol="0">
            <a:spAutoFit/>
          </a:bodyPr>
          <a:lstStyle/>
          <a:p>
            <a:pPr algn="ctr"/>
            <a:r>
              <a:rPr lang="en-US" sz="1200" dirty="0">
                <a:latin typeface="Arial Narrow" panose="020B0606020202030204" pitchFamily="34" charset="0"/>
              </a:rPr>
              <a:t>Elder Parminder</a:t>
            </a:r>
          </a:p>
        </p:txBody>
      </p:sp>
      <p:sp>
        <p:nvSpPr>
          <p:cNvPr id="19" name="TextBox 18">
            <a:extLst>
              <a:ext uri="{FF2B5EF4-FFF2-40B4-BE49-F238E27FC236}">
                <a16:creationId xmlns:a16="http://schemas.microsoft.com/office/drawing/2014/main" id="{3A57D9C4-4E7A-4A6F-AA6A-4E7FAFDEFF4B}"/>
              </a:ext>
            </a:extLst>
          </p:cNvPr>
          <p:cNvSpPr txBox="1"/>
          <p:nvPr/>
        </p:nvSpPr>
        <p:spPr>
          <a:xfrm>
            <a:off x="240571" y="2797794"/>
            <a:ext cx="11671270" cy="3337196"/>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when the sister wrote to Elder Tess and asked about the last president, she could just answer and try to explain doctrinally.  But the problem with this sister is this change of leadership and recognizing this methodology. She had believed July 18th, she had failed to recognize the error in that methodology, and she'd even taught it. If you couldn't recognize the fault with the methodology in July 18th, even after the shaking, you have not changed in not just leadership but in methodology. If those asking those questions want to place on the movement currently the fault of errors, they need to trace the cause and effect of their failure in 2014. It's not the fault of this movement, they should take that personally and there is no excuse to not recognize the change in leadership. Not just for those who came in 2014 but everyone who came in after still should have recognized who was leading this movement.  So, to question why the study of the last president is not solid when failing to recognize parable teaching and the person who brought it, we fail to recognize parable teaching and the person who brought it.  There were not two methodologies in 2014 or in 2018 or in 2019 or in 2020, where we can take the Midnight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C</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ry, teach it one day and teach July 18 the next. That's evidence of failure 6 years ago. And we're still dealing with the legacy of that failure in the message today.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1435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7</a:t>
            </a:fld>
            <a:endParaRPr lang="en-US"/>
          </a:p>
        </p:txBody>
      </p:sp>
      <p:cxnSp>
        <p:nvCxnSpPr>
          <p:cNvPr id="3" name="Straight Connector 2">
            <a:extLst>
              <a:ext uri="{FF2B5EF4-FFF2-40B4-BE49-F238E27FC236}">
                <a16:creationId xmlns:a16="http://schemas.microsoft.com/office/drawing/2014/main" id="{F78CC16D-0BC0-46E6-8E88-598CCF72A1DC}"/>
              </a:ext>
            </a:extLst>
          </p:cNvPr>
          <p:cNvCxnSpPr>
            <a:cxnSpLocks/>
          </p:cNvCxnSpPr>
          <p:nvPr/>
        </p:nvCxnSpPr>
        <p:spPr>
          <a:xfrm flipV="1">
            <a:off x="6283943" y="1481057"/>
            <a:ext cx="5569111" cy="50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AEF772-3EFE-44BF-9BAE-79E3324723C9}"/>
              </a:ext>
            </a:extLst>
          </p:cNvPr>
          <p:cNvSpPr txBox="1"/>
          <p:nvPr/>
        </p:nvSpPr>
        <p:spPr>
          <a:xfrm>
            <a:off x="6096000" y="773359"/>
            <a:ext cx="468317" cy="276999"/>
          </a:xfrm>
          <a:prstGeom prst="rect">
            <a:avLst/>
          </a:prstGeom>
          <a:noFill/>
        </p:spPr>
        <p:txBody>
          <a:bodyPr wrap="square" rtlCol="0">
            <a:spAutoFit/>
          </a:bodyPr>
          <a:lstStyle/>
          <a:p>
            <a:pPr algn="ctr"/>
            <a:r>
              <a:rPr lang="en-US" sz="1200" dirty="0">
                <a:latin typeface="Arial Narrow" panose="020B0606020202030204" pitchFamily="34" charset="0"/>
              </a:rPr>
              <a:t>1989</a:t>
            </a:r>
          </a:p>
        </p:txBody>
      </p:sp>
      <p:sp>
        <p:nvSpPr>
          <p:cNvPr id="5" name="TextBox 4">
            <a:extLst>
              <a:ext uri="{FF2B5EF4-FFF2-40B4-BE49-F238E27FC236}">
                <a16:creationId xmlns:a16="http://schemas.microsoft.com/office/drawing/2014/main" id="{CB906B38-DDC7-4661-AB4A-D2FA814497AC}"/>
              </a:ext>
            </a:extLst>
          </p:cNvPr>
          <p:cNvSpPr txBox="1"/>
          <p:nvPr/>
        </p:nvSpPr>
        <p:spPr>
          <a:xfrm>
            <a:off x="7122352" y="777319"/>
            <a:ext cx="661308" cy="276999"/>
          </a:xfrm>
          <a:prstGeom prst="rect">
            <a:avLst/>
          </a:prstGeom>
          <a:noFill/>
        </p:spPr>
        <p:txBody>
          <a:bodyPr wrap="square" rtlCol="0">
            <a:spAutoFit/>
          </a:bodyPr>
          <a:lstStyle/>
          <a:p>
            <a:pPr algn="ctr"/>
            <a:r>
              <a:rPr lang="en-US" sz="1200" dirty="0">
                <a:latin typeface="Arial Narrow" panose="020B0606020202030204" pitchFamily="34" charset="0"/>
              </a:rPr>
              <a:t>9/11</a:t>
            </a:r>
          </a:p>
        </p:txBody>
      </p:sp>
      <p:sp>
        <p:nvSpPr>
          <p:cNvPr id="6" name="TextBox 5">
            <a:extLst>
              <a:ext uri="{FF2B5EF4-FFF2-40B4-BE49-F238E27FC236}">
                <a16:creationId xmlns:a16="http://schemas.microsoft.com/office/drawing/2014/main" id="{80925F69-E27C-492A-824A-DC592181C8B8}"/>
              </a:ext>
            </a:extLst>
          </p:cNvPr>
          <p:cNvSpPr txBox="1"/>
          <p:nvPr/>
        </p:nvSpPr>
        <p:spPr>
          <a:xfrm>
            <a:off x="8558634" y="723010"/>
            <a:ext cx="465628" cy="461665"/>
          </a:xfrm>
          <a:prstGeom prst="rect">
            <a:avLst/>
          </a:prstGeom>
          <a:noFill/>
        </p:spPr>
        <p:txBody>
          <a:bodyPr wrap="square" rtlCol="0">
            <a:spAutoFit/>
          </a:bodyPr>
          <a:lstStyle/>
          <a:p>
            <a:pPr algn="ctr"/>
            <a:r>
              <a:rPr lang="en-US" sz="1200" b="1" dirty="0">
                <a:latin typeface="Arial Narrow" panose="020B0606020202030204" pitchFamily="34" charset="0"/>
              </a:rPr>
              <a:t>SL</a:t>
            </a:r>
          </a:p>
          <a:p>
            <a:pPr algn="ctr"/>
            <a:r>
              <a:rPr lang="en-US" sz="1200" b="1" dirty="0">
                <a:latin typeface="Arial Narrow" panose="020B0606020202030204" pitchFamily="34" charset="0"/>
              </a:rPr>
              <a:t>2014</a:t>
            </a:r>
          </a:p>
        </p:txBody>
      </p:sp>
      <p:sp>
        <p:nvSpPr>
          <p:cNvPr id="7" name="TextBox 6">
            <a:extLst>
              <a:ext uri="{FF2B5EF4-FFF2-40B4-BE49-F238E27FC236}">
                <a16:creationId xmlns:a16="http://schemas.microsoft.com/office/drawing/2014/main" id="{D98C2357-19AE-4B47-A580-065D3CE72DC9}"/>
              </a:ext>
            </a:extLst>
          </p:cNvPr>
          <p:cNvSpPr txBox="1"/>
          <p:nvPr/>
        </p:nvSpPr>
        <p:spPr>
          <a:xfrm>
            <a:off x="9971111"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2019</a:t>
            </a:r>
          </a:p>
        </p:txBody>
      </p:sp>
      <p:sp>
        <p:nvSpPr>
          <p:cNvPr id="8" name="TextBox 7">
            <a:extLst>
              <a:ext uri="{FF2B5EF4-FFF2-40B4-BE49-F238E27FC236}">
                <a16:creationId xmlns:a16="http://schemas.microsoft.com/office/drawing/2014/main" id="{55D3E9B2-A0B4-43CC-996B-244D2E96D5A5}"/>
              </a:ext>
            </a:extLst>
          </p:cNvPr>
          <p:cNvSpPr txBox="1"/>
          <p:nvPr/>
        </p:nvSpPr>
        <p:spPr>
          <a:xfrm>
            <a:off x="11636868" y="773358"/>
            <a:ext cx="465628" cy="276999"/>
          </a:xfrm>
          <a:prstGeom prst="rect">
            <a:avLst/>
          </a:prstGeom>
          <a:noFill/>
        </p:spPr>
        <p:txBody>
          <a:bodyPr wrap="square" rtlCol="0">
            <a:spAutoFit/>
          </a:bodyPr>
          <a:lstStyle/>
          <a:p>
            <a:pPr algn="ctr"/>
            <a:r>
              <a:rPr lang="en-US" sz="1200" dirty="0">
                <a:latin typeface="Arial Narrow" panose="020B0606020202030204" pitchFamily="34" charset="0"/>
              </a:rPr>
              <a:t>2021</a:t>
            </a:r>
          </a:p>
        </p:txBody>
      </p:sp>
      <p:cxnSp>
        <p:nvCxnSpPr>
          <p:cNvPr id="9" name="Straight Connector 8">
            <a:extLst>
              <a:ext uri="{FF2B5EF4-FFF2-40B4-BE49-F238E27FC236}">
                <a16:creationId xmlns:a16="http://schemas.microsoft.com/office/drawing/2014/main" id="{D44786C6-2A1A-496D-ABEB-F1649C6F0597}"/>
              </a:ext>
            </a:extLst>
          </p:cNvPr>
          <p:cNvCxnSpPr/>
          <p:nvPr/>
        </p:nvCxnSpPr>
        <p:spPr>
          <a:xfrm>
            <a:off x="6307928" y="113074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4CB440-DB91-443F-A824-97F64DA0C6E8}"/>
              </a:ext>
            </a:extLst>
          </p:cNvPr>
          <p:cNvCxnSpPr/>
          <p:nvPr/>
        </p:nvCxnSpPr>
        <p:spPr>
          <a:xfrm>
            <a:off x="7421288" y="113290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0D3A6AB-8427-4B4E-801D-FAC086660D73}"/>
              </a:ext>
            </a:extLst>
          </p:cNvPr>
          <p:cNvCxnSpPr/>
          <p:nvPr/>
        </p:nvCxnSpPr>
        <p:spPr>
          <a:xfrm>
            <a:off x="11862639" y="1135061"/>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716E3A2-0356-4A91-BB9A-141F736AA469}"/>
              </a:ext>
            </a:extLst>
          </p:cNvPr>
          <p:cNvCxnSpPr/>
          <p:nvPr/>
        </p:nvCxnSpPr>
        <p:spPr>
          <a:xfrm>
            <a:off x="10197161" y="1124260"/>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6EEA8E-479E-4C0A-B5AC-AB119D5E63D7}"/>
              </a:ext>
            </a:extLst>
          </p:cNvPr>
          <p:cNvCxnSpPr/>
          <p:nvPr/>
        </p:nvCxnSpPr>
        <p:spPr>
          <a:xfrm>
            <a:off x="8774082" y="1140462"/>
            <a:ext cx="0" cy="342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2" descr="Stickman Walking Icons - Download Free Vector Icons | Noun Project">
            <a:extLst>
              <a:ext uri="{FF2B5EF4-FFF2-40B4-BE49-F238E27FC236}">
                <a16:creationId xmlns:a16="http://schemas.microsoft.com/office/drawing/2014/main" id="{10B3FE23-3B25-48B3-95EC-4599C9D0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9098" y="1090565"/>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CEC84B2C-B508-4D7E-9046-8A1CD6C13B97}"/>
              </a:ext>
            </a:extLst>
          </p:cNvPr>
          <p:cNvCxnSpPr>
            <a:cxnSpLocks/>
          </p:cNvCxnSpPr>
          <p:nvPr/>
        </p:nvCxnSpPr>
        <p:spPr>
          <a:xfrm>
            <a:off x="8774082" y="1481057"/>
            <a:ext cx="0" cy="9990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E6A2426-5CB0-4C0A-B069-348D7504B793}"/>
              </a:ext>
            </a:extLst>
          </p:cNvPr>
          <p:cNvSpPr txBox="1"/>
          <p:nvPr/>
        </p:nvSpPr>
        <p:spPr>
          <a:xfrm>
            <a:off x="8056471" y="1539069"/>
            <a:ext cx="663700" cy="461665"/>
          </a:xfrm>
          <a:prstGeom prst="rect">
            <a:avLst/>
          </a:prstGeom>
          <a:noFill/>
        </p:spPr>
        <p:txBody>
          <a:bodyPr wrap="square" rtlCol="0">
            <a:spAutoFit/>
          </a:bodyPr>
          <a:lstStyle/>
          <a:p>
            <a:pPr algn="ctr"/>
            <a:r>
              <a:rPr lang="en-US" sz="1200" dirty="0">
                <a:latin typeface="Arial Narrow" panose="020B0606020202030204" pitchFamily="34" charset="0"/>
              </a:rPr>
              <a:t>Elder Jeff</a:t>
            </a:r>
          </a:p>
        </p:txBody>
      </p:sp>
      <p:sp>
        <p:nvSpPr>
          <p:cNvPr id="17" name="TextBox 16">
            <a:extLst>
              <a:ext uri="{FF2B5EF4-FFF2-40B4-BE49-F238E27FC236}">
                <a16:creationId xmlns:a16="http://schemas.microsoft.com/office/drawing/2014/main" id="{28851120-8613-405E-92C4-2C021F3DD0FB}"/>
              </a:ext>
            </a:extLst>
          </p:cNvPr>
          <p:cNvSpPr txBox="1"/>
          <p:nvPr/>
        </p:nvSpPr>
        <p:spPr>
          <a:xfrm>
            <a:off x="8774082" y="1533924"/>
            <a:ext cx="851354" cy="461665"/>
          </a:xfrm>
          <a:prstGeom prst="rect">
            <a:avLst/>
          </a:prstGeom>
          <a:noFill/>
        </p:spPr>
        <p:txBody>
          <a:bodyPr wrap="square" rtlCol="0">
            <a:spAutoFit/>
          </a:bodyPr>
          <a:lstStyle/>
          <a:p>
            <a:pPr algn="ctr"/>
            <a:r>
              <a:rPr lang="en-US" sz="1200" dirty="0">
                <a:latin typeface="Arial Narrow" panose="020B0606020202030204" pitchFamily="34" charset="0"/>
              </a:rPr>
              <a:t>Elder Parminder</a:t>
            </a:r>
          </a:p>
        </p:txBody>
      </p:sp>
      <p:sp>
        <p:nvSpPr>
          <p:cNvPr id="19" name="TextBox 18">
            <a:extLst>
              <a:ext uri="{FF2B5EF4-FFF2-40B4-BE49-F238E27FC236}">
                <a16:creationId xmlns:a16="http://schemas.microsoft.com/office/drawing/2014/main" id="{3A57D9C4-4E7A-4A6F-AA6A-4E7FAFDEFF4B}"/>
              </a:ext>
            </a:extLst>
          </p:cNvPr>
          <p:cNvSpPr txBox="1"/>
          <p:nvPr/>
        </p:nvSpPr>
        <p:spPr>
          <a:xfrm>
            <a:off x="353054" y="436835"/>
            <a:ext cx="5490588" cy="5875134"/>
          </a:xfrm>
          <a:prstGeom prst="rect">
            <a:avLst/>
          </a:prstGeom>
          <a:noFill/>
        </p:spPr>
        <p:txBody>
          <a:bodyPr wrap="square">
            <a:spAutoFit/>
          </a:bodyPr>
          <a:lstStyle/>
          <a:p>
            <a:pPr marL="0" marR="0">
              <a:lnSpc>
                <a:spcPct val="107000"/>
              </a:lnSpc>
              <a:spcBef>
                <a:spcPts val="0"/>
              </a:spcBef>
              <a:spcAft>
                <a:spcPts val="0"/>
              </a:spcAft>
            </a:pP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So, someone has asked about what she said about the idea of prayer and study and she is assuming they mean studying without using parable methodology, but when she addresses the issue of people that just want to pray and reflect on the character of Christ, she's not saying we shouldn't pray, she's saying that 2014 marks the arrival of the second angel in his job function. </a:t>
            </a:r>
            <a:r>
              <a:rPr lang="en-US" sz="16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That's the ministry of Christ in parable teaching</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 it would be as if a Pharisee after the Cross has not transitioned from John to Christ, has failed to recognize the methodology with which Christ taught, if they do that, they don't recognize Jesus himself. If they then want to focus on prayer meetings and any non-prophetic study, she's been clear from the very beginning that is worshiping the </a:t>
            </a:r>
            <a:r>
              <a:rPr lang="en-US" sz="1600" dirty="0" err="1">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Apis</a:t>
            </a:r>
            <a:r>
              <a:rPr lang="en-US" sz="16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Bull. It's not that we shouldn't pray, we should pray but it's dangerous to pray if you fail to recognize what has just happened in the last dispensation. The change of leadership and everything that comes with that, the change in methodology, because without the methodology you cannot understand the nature of the kingdom of God. Without understanding the nature of the kingdom of God you cannot understand the nature of the King. If you do not understand the nature of the King after October 22, you're praying to someone else. It's not that you shouldn't pray but people should consider who they're praying to in the context of this movement and this message and their own history with that.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801174C9-3B50-4647-89C9-191E5D97BC8E}"/>
              </a:ext>
            </a:extLst>
          </p:cNvPr>
          <p:cNvSpPr txBox="1"/>
          <p:nvPr/>
        </p:nvSpPr>
        <p:spPr>
          <a:xfrm>
            <a:off x="7234678" y="2785582"/>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21" name="Straight Connector 20">
            <a:extLst>
              <a:ext uri="{FF2B5EF4-FFF2-40B4-BE49-F238E27FC236}">
                <a16:creationId xmlns:a16="http://schemas.microsoft.com/office/drawing/2014/main" id="{089D52E4-0D53-4194-8DB0-4E74ECFE7734}"/>
              </a:ext>
            </a:extLst>
          </p:cNvPr>
          <p:cNvCxnSpPr>
            <a:cxnSpLocks/>
          </p:cNvCxnSpPr>
          <p:nvPr/>
        </p:nvCxnSpPr>
        <p:spPr>
          <a:xfrm flipV="1">
            <a:off x="7435103" y="3668523"/>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6CDEA5C-4AA3-415E-9B84-2D3835847C9E}"/>
              </a:ext>
            </a:extLst>
          </p:cNvPr>
          <p:cNvSpPr txBox="1"/>
          <p:nvPr/>
        </p:nvSpPr>
        <p:spPr>
          <a:xfrm>
            <a:off x="7167534" y="3187005"/>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23" name="TextBox 22">
            <a:extLst>
              <a:ext uri="{FF2B5EF4-FFF2-40B4-BE49-F238E27FC236}">
                <a16:creationId xmlns:a16="http://schemas.microsoft.com/office/drawing/2014/main" id="{C84A3334-8C27-4A65-AB50-7F9C3A544500}"/>
              </a:ext>
            </a:extLst>
          </p:cNvPr>
          <p:cNvSpPr txBox="1"/>
          <p:nvPr/>
        </p:nvSpPr>
        <p:spPr>
          <a:xfrm>
            <a:off x="7973834" y="3184743"/>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24" name="TextBox 23">
            <a:extLst>
              <a:ext uri="{FF2B5EF4-FFF2-40B4-BE49-F238E27FC236}">
                <a16:creationId xmlns:a16="http://schemas.microsoft.com/office/drawing/2014/main" id="{3C424DEA-FA60-496E-8B29-2875E0FBD63D}"/>
              </a:ext>
            </a:extLst>
          </p:cNvPr>
          <p:cNvSpPr txBox="1"/>
          <p:nvPr/>
        </p:nvSpPr>
        <p:spPr>
          <a:xfrm>
            <a:off x="9871693" y="3182919"/>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25" name="Straight Connector 24">
            <a:extLst>
              <a:ext uri="{FF2B5EF4-FFF2-40B4-BE49-F238E27FC236}">
                <a16:creationId xmlns:a16="http://schemas.microsoft.com/office/drawing/2014/main" id="{0B7973F4-4BAE-46C6-9592-496CDFCFF882}"/>
              </a:ext>
            </a:extLst>
          </p:cNvPr>
          <p:cNvCxnSpPr>
            <a:cxnSpLocks/>
          </p:cNvCxnSpPr>
          <p:nvPr/>
        </p:nvCxnSpPr>
        <p:spPr>
          <a:xfrm flipV="1">
            <a:off x="7468487" y="4363957"/>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3DAA642-1E5A-4F01-B7CC-F04D52398178}"/>
              </a:ext>
            </a:extLst>
          </p:cNvPr>
          <p:cNvSpPr txBox="1"/>
          <p:nvPr/>
        </p:nvSpPr>
        <p:spPr>
          <a:xfrm>
            <a:off x="8575673" y="3672154"/>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27" name="TextBox 26">
            <a:extLst>
              <a:ext uri="{FF2B5EF4-FFF2-40B4-BE49-F238E27FC236}">
                <a16:creationId xmlns:a16="http://schemas.microsoft.com/office/drawing/2014/main" id="{0E5D5FF9-159B-4969-8A14-8FBE4B43A894}"/>
              </a:ext>
            </a:extLst>
          </p:cNvPr>
          <p:cNvSpPr txBox="1"/>
          <p:nvPr/>
        </p:nvSpPr>
        <p:spPr>
          <a:xfrm>
            <a:off x="9133176" y="3828518"/>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28" name="Straight Connector 27">
            <a:extLst>
              <a:ext uri="{FF2B5EF4-FFF2-40B4-BE49-F238E27FC236}">
                <a16:creationId xmlns:a16="http://schemas.microsoft.com/office/drawing/2014/main" id="{4DE2632E-EA94-4EE2-8F25-123B0BD9E28F}"/>
              </a:ext>
            </a:extLst>
          </p:cNvPr>
          <p:cNvCxnSpPr>
            <a:cxnSpLocks/>
          </p:cNvCxnSpPr>
          <p:nvPr/>
        </p:nvCxnSpPr>
        <p:spPr>
          <a:xfrm>
            <a:off x="7435103" y="3466216"/>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0277B42-0252-4A1F-A48C-0BE1B25A659E}"/>
              </a:ext>
            </a:extLst>
          </p:cNvPr>
          <p:cNvCxnSpPr>
            <a:cxnSpLocks/>
          </p:cNvCxnSpPr>
          <p:nvPr/>
        </p:nvCxnSpPr>
        <p:spPr>
          <a:xfrm>
            <a:off x="8207605" y="347426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CBC6B96-7384-4780-88C8-81B370E98F81}"/>
              </a:ext>
            </a:extLst>
          </p:cNvPr>
          <p:cNvCxnSpPr>
            <a:cxnSpLocks/>
          </p:cNvCxnSpPr>
          <p:nvPr/>
        </p:nvCxnSpPr>
        <p:spPr>
          <a:xfrm>
            <a:off x="11319836" y="346400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C809C7-DB6A-4939-BB8D-7C46FFCBFE26}"/>
              </a:ext>
            </a:extLst>
          </p:cNvPr>
          <p:cNvCxnSpPr>
            <a:cxnSpLocks/>
          </p:cNvCxnSpPr>
          <p:nvPr/>
        </p:nvCxnSpPr>
        <p:spPr>
          <a:xfrm>
            <a:off x="10691619" y="34576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9240FB3-BAD3-4359-A19A-3415C790CC42}"/>
              </a:ext>
            </a:extLst>
          </p:cNvPr>
          <p:cNvCxnSpPr>
            <a:cxnSpLocks/>
          </p:cNvCxnSpPr>
          <p:nvPr/>
        </p:nvCxnSpPr>
        <p:spPr>
          <a:xfrm>
            <a:off x="10038135" y="346621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5B17753-11E4-4FA4-8E56-395378DA9DC7}"/>
              </a:ext>
            </a:extLst>
          </p:cNvPr>
          <p:cNvCxnSpPr/>
          <p:nvPr/>
        </p:nvCxnSpPr>
        <p:spPr>
          <a:xfrm>
            <a:off x="7487499" y="411729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9DB4045-7C4A-4E37-9FDE-0535E5865C6C}"/>
              </a:ext>
            </a:extLst>
          </p:cNvPr>
          <p:cNvCxnSpPr/>
          <p:nvPr/>
        </p:nvCxnSpPr>
        <p:spPr>
          <a:xfrm>
            <a:off x="8226111" y="41251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88CE25F-64FA-4CF3-B5AF-58A474784EB7}"/>
              </a:ext>
            </a:extLst>
          </p:cNvPr>
          <p:cNvCxnSpPr/>
          <p:nvPr/>
        </p:nvCxnSpPr>
        <p:spPr>
          <a:xfrm>
            <a:off x="9289792" y="4111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375617-7050-4FAF-905C-1A667B76F42C}"/>
              </a:ext>
            </a:extLst>
          </p:cNvPr>
          <p:cNvCxnSpPr/>
          <p:nvPr/>
        </p:nvCxnSpPr>
        <p:spPr>
          <a:xfrm>
            <a:off x="8801940" y="41131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209BFDA-4B51-4959-ACC1-473CD7547DA2}"/>
              </a:ext>
            </a:extLst>
          </p:cNvPr>
          <p:cNvCxnSpPr/>
          <p:nvPr/>
        </p:nvCxnSpPr>
        <p:spPr>
          <a:xfrm>
            <a:off x="9682949" y="412265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D3A9FB8-A555-46D4-91CF-7F14CADFDD10}"/>
              </a:ext>
            </a:extLst>
          </p:cNvPr>
          <p:cNvSpPr txBox="1"/>
          <p:nvPr/>
        </p:nvSpPr>
        <p:spPr>
          <a:xfrm>
            <a:off x="10819249" y="341113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39" name="TextBox 38">
            <a:extLst>
              <a:ext uri="{FF2B5EF4-FFF2-40B4-BE49-F238E27FC236}">
                <a16:creationId xmlns:a16="http://schemas.microsoft.com/office/drawing/2014/main" id="{6E985DA9-502F-457E-B7AF-6A2D1E5BD71F}"/>
              </a:ext>
            </a:extLst>
          </p:cNvPr>
          <p:cNvSpPr txBox="1"/>
          <p:nvPr/>
        </p:nvSpPr>
        <p:spPr>
          <a:xfrm>
            <a:off x="9305969" y="407792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40" name="Straight Connector 39">
            <a:extLst>
              <a:ext uri="{FF2B5EF4-FFF2-40B4-BE49-F238E27FC236}">
                <a16:creationId xmlns:a16="http://schemas.microsoft.com/office/drawing/2014/main" id="{A5199A60-FB86-4BE8-965F-05BDCC3D8588}"/>
              </a:ext>
            </a:extLst>
          </p:cNvPr>
          <p:cNvCxnSpPr>
            <a:cxnSpLocks/>
          </p:cNvCxnSpPr>
          <p:nvPr/>
        </p:nvCxnSpPr>
        <p:spPr>
          <a:xfrm flipV="1">
            <a:off x="8220583" y="486033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1FD8B0E-880A-4F64-BD32-EFC90E1D5E88}"/>
              </a:ext>
            </a:extLst>
          </p:cNvPr>
          <p:cNvCxnSpPr/>
          <p:nvPr/>
        </p:nvCxnSpPr>
        <p:spPr>
          <a:xfrm>
            <a:off x="8239595" y="461770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38C297B-0E6A-4100-9458-5C7EAAD0AE7D}"/>
              </a:ext>
            </a:extLst>
          </p:cNvPr>
          <p:cNvCxnSpPr/>
          <p:nvPr/>
        </p:nvCxnSpPr>
        <p:spPr>
          <a:xfrm>
            <a:off x="8801940" y="46230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B05BCBC-1FA2-4B46-8EB5-0DA2CDBD1C9C}"/>
              </a:ext>
            </a:extLst>
          </p:cNvPr>
          <p:cNvCxnSpPr/>
          <p:nvPr/>
        </p:nvCxnSpPr>
        <p:spPr>
          <a:xfrm>
            <a:off x="9711395" y="46230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339EAC1-C0C5-4D1F-B6DD-F76222FDC370}"/>
              </a:ext>
            </a:extLst>
          </p:cNvPr>
          <p:cNvCxnSpPr/>
          <p:nvPr/>
        </p:nvCxnSpPr>
        <p:spPr>
          <a:xfrm>
            <a:off x="9305969" y="461179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E98BD64-B1EA-41FF-A1F6-E951229726D3}"/>
              </a:ext>
            </a:extLst>
          </p:cNvPr>
          <p:cNvCxnSpPr/>
          <p:nvPr/>
        </p:nvCxnSpPr>
        <p:spPr>
          <a:xfrm>
            <a:off x="10106339" y="461179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D5848F04-2096-49A0-B3F3-66F71C39324B}"/>
              </a:ext>
            </a:extLst>
          </p:cNvPr>
          <p:cNvSpPr txBox="1"/>
          <p:nvPr/>
        </p:nvSpPr>
        <p:spPr>
          <a:xfrm>
            <a:off x="9711395" y="4584242"/>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47" name="Straight Connector 46">
            <a:extLst>
              <a:ext uri="{FF2B5EF4-FFF2-40B4-BE49-F238E27FC236}">
                <a16:creationId xmlns:a16="http://schemas.microsoft.com/office/drawing/2014/main" id="{7E3B3C5C-5D76-4901-AEED-FF8122AC7B19}"/>
              </a:ext>
            </a:extLst>
          </p:cNvPr>
          <p:cNvCxnSpPr>
            <a:cxnSpLocks/>
          </p:cNvCxnSpPr>
          <p:nvPr/>
        </p:nvCxnSpPr>
        <p:spPr>
          <a:xfrm flipV="1">
            <a:off x="8798880" y="5341442"/>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06BE10E-788A-4FA9-B863-E19DB6773373}"/>
              </a:ext>
            </a:extLst>
          </p:cNvPr>
          <p:cNvCxnSpPr/>
          <p:nvPr/>
        </p:nvCxnSpPr>
        <p:spPr>
          <a:xfrm>
            <a:off x="8817892" y="509881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CC9456F-CC2F-4E6D-A8F3-81B7CE837EB5}"/>
              </a:ext>
            </a:extLst>
          </p:cNvPr>
          <p:cNvCxnSpPr/>
          <p:nvPr/>
        </p:nvCxnSpPr>
        <p:spPr>
          <a:xfrm>
            <a:off x="9320358" y="511203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4602189-1B10-45DB-8FC9-F1C139E696F8}"/>
              </a:ext>
            </a:extLst>
          </p:cNvPr>
          <p:cNvCxnSpPr/>
          <p:nvPr/>
        </p:nvCxnSpPr>
        <p:spPr>
          <a:xfrm>
            <a:off x="10289692" y="510417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348D357-2D0C-40E8-9D32-01F94466D6E6}"/>
              </a:ext>
            </a:extLst>
          </p:cNvPr>
          <p:cNvCxnSpPr/>
          <p:nvPr/>
        </p:nvCxnSpPr>
        <p:spPr>
          <a:xfrm>
            <a:off x="9746154" y="5100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DEF63D0-D652-42C5-BDB4-56553166CD71}"/>
              </a:ext>
            </a:extLst>
          </p:cNvPr>
          <p:cNvCxnSpPr/>
          <p:nvPr/>
        </p:nvCxnSpPr>
        <p:spPr>
          <a:xfrm>
            <a:off x="10710245" y="509881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060FF8A-A4D4-4B68-ACC2-3F23A1222951}"/>
              </a:ext>
            </a:extLst>
          </p:cNvPr>
          <p:cNvSpPr txBox="1"/>
          <p:nvPr/>
        </p:nvSpPr>
        <p:spPr>
          <a:xfrm>
            <a:off x="10301458" y="5051565"/>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54" name="TextBox 53">
            <a:extLst>
              <a:ext uri="{FF2B5EF4-FFF2-40B4-BE49-F238E27FC236}">
                <a16:creationId xmlns:a16="http://schemas.microsoft.com/office/drawing/2014/main" id="{27C60D12-30B6-4970-8AB9-870B16BE08D4}"/>
              </a:ext>
            </a:extLst>
          </p:cNvPr>
          <p:cNvSpPr txBox="1"/>
          <p:nvPr/>
        </p:nvSpPr>
        <p:spPr>
          <a:xfrm>
            <a:off x="9041568" y="3353888"/>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55" name="Straight Connector 54">
            <a:extLst>
              <a:ext uri="{FF2B5EF4-FFF2-40B4-BE49-F238E27FC236}">
                <a16:creationId xmlns:a16="http://schemas.microsoft.com/office/drawing/2014/main" id="{7F940C66-26EA-4761-8541-010F6D38B1C7}"/>
              </a:ext>
            </a:extLst>
          </p:cNvPr>
          <p:cNvCxnSpPr>
            <a:cxnSpLocks/>
          </p:cNvCxnSpPr>
          <p:nvPr/>
        </p:nvCxnSpPr>
        <p:spPr>
          <a:xfrm>
            <a:off x="9664365" y="3557267"/>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B6268-4DF2-4F96-AB56-3AE74EAA6209}"/>
              </a:ext>
            </a:extLst>
          </p:cNvPr>
          <p:cNvCxnSpPr>
            <a:cxnSpLocks/>
          </p:cNvCxnSpPr>
          <p:nvPr/>
        </p:nvCxnSpPr>
        <p:spPr>
          <a:xfrm>
            <a:off x="9274832" y="3558362"/>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6E4CA9A-66FC-4AF4-972A-5002D332944A}"/>
              </a:ext>
            </a:extLst>
          </p:cNvPr>
          <p:cNvSpPr txBox="1"/>
          <p:nvPr/>
        </p:nvSpPr>
        <p:spPr>
          <a:xfrm>
            <a:off x="9455590" y="3348452"/>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58" name="Left Bracket 57">
            <a:extLst>
              <a:ext uri="{FF2B5EF4-FFF2-40B4-BE49-F238E27FC236}">
                <a16:creationId xmlns:a16="http://schemas.microsoft.com/office/drawing/2014/main" id="{A9470266-70C8-4663-81BD-D4814429E9C3}"/>
              </a:ext>
            </a:extLst>
          </p:cNvPr>
          <p:cNvSpPr/>
          <p:nvPr/>
        </p:nvSpPr>
        <p:spPr>
          <a:xfrm>
            <a:off x="7122352" y="390298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Left Bracket 58">
            <a:extLst>
              <a:ext uri="{FF2B5EF4-FFF2-40B4-BE49-F238E27FC236}">
                <a16:creationId xmlns:a16="http://schemas.microsoft.com/office/drawing/2014/main" id="{79C49332-4A79-41C1-B81E-0EC03BB176DE}"/>
              </a:ext>
            </a:extLst>
          </p:cNvPr>
          <p:cNvSpPr/>
          <p:nvPr/>
        </p:nvSpPr>
        <p:spPr>
          <a:xfrm rot="10800000">
            <a:off x="10382616" y="3902986"/>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TextBox 59">
            <a:extLst>
              <a:ext uri="{FF2B5EF4-FFF2-40B4-BE49-F238E27FC236}">
                <a16:creationId xmlns:a16="http://schemas.microsoft.com/office/drawing/2014/main" id="{E101A05C-55D7-4716-8EA1-F6E997344D4B}"/>
              </a:ext>
            </a:extLst>
          </p:cNvPr>
          <p:cNvSpPr txBox="1"/>
          <p:nvPr/>
        </p:nvSpPr>
        <p:spPr>
          <a:xfrm>
            <a:off x="10810237" y="4363499"/>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61" name="Picture 60">
            <a:extLst>
              <a:ext uri="{FF2B5EF4-FFF2-40B4-BE49-F238E27FC236}">
                <a16:creationId xmlns:a16="http://schemas.microsoft.com/office/drawing/2014/main" id="{CCFF05DD-B871-43B0-9CEA-AA079F838D4C}"/>
              </a:ext>
            </a:extLst>
          </p:cNvPr>
          <p:cNvPicPr>
            <a:picLocks noChangeAspect="1"/>
          </p:cNvPicPr>
          <p:nvPr/>
        </p:nvPicPr>
        <p:blipFill>
          <a:blip r:embed="rId3"/>
          <a:stretch>
            <a:fillRect/>
          </a:stretch>
        </p:blipFill>
        <p:spPr>
          <a:xfrm>
            <a:off x="11108284" y="5009547"/>
            <a:ext cx="423104" cy="425499"/>
          </a:xfrm>
          <a:prstGeom prst="rect">
            <a:avLst/>
          </a:prstGeom>
        </p:spPr>
      </p:pic>
      <p:sp>
        <p:nvSpPr>
          <p:cNvPr id="62" name="TextBox 61">
            <a:extLst>
              <a:ext uri="{FF2B5EF4-FFF2-40B4-BE49-F238E27FC236}">
                <a16:creationId xmlns:a16="http://schemas.microsoft.com/office/drawing/2014/main" id="{563E8EDD-71EA-4894-974D-66CFABB0567C}"/>
              </a:ext>
            </a:extLst>
          </p:cNvPr>
          <p:cNvSpPr txBox="1"/>
          <p:nvPr/>
        </p:nvSpPr>
        <p:spPr>
          <a:xfrm>
            <a:off x="7409453" y="4337222"/>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63" name="TextBox 62">
            <a:extLst>
              <a:ext uri="{FF2B5EF4-FFF2-40B4-BE49-F238E27FC236}">
                <a16:creationId xmlns:a16="http://schemas.microsoft.com/office/drawing/2014/main" id="{783EC36C-E46F-4B15-88C4-B4E2D67A4210}"/>
              </a:ext>
            </a:extLst>
          </p:cNvPr>
          <p:cNvSpPr txBox="1"/>
          <p:nvPr/>
        </p:nvSpPr>
        <p:spPr>
          <a:xfrm>
            <a:off x="8160290" y="4331450"/>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64" name="Picture 2" descr="Stickman Walking Icons - Download Free Vector Icons | Noun Project">
            <a:extLst>
              <a:ext uri="{FF2B5EF4-FFF2-40B4-BE49-F238E27FC236}">
                <a16:creationId xmlns:a16="http://schemas.microsoft.com/office/drawing/2014/main" id="{D48D4BE7-79E3-4C50-9DC1-C4C84D51C8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1580" y="3229341"/>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a:extLst>
              <a:ext uri="{FF2B5EF4-FFF2-40B4-BE49-F238E27FC236}">
                <a16:creationId xmlns:a16="http://schemas.microsoft.com/office/drawing/2014/main" id="{68D2B706-5EAC-4DB5-8D0B-E58EC9A0543B}"/>
              </a:ext>
            </a:extLst>
          </p:cNvPr>
          <p:cNvCxnSpPr>
            <a:cxnSpLocks/>
            <a:endCxn id="24" idx="2"/>
          </p:cNvCxnSpPr>
          <p:nvPr/>
        </p:nvCxnSpPr>
        <p:spPr>
          <a:xfrm flipV="1">
            <a:off x="9299326" y="3459918"/>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3BDCCC5-C035-4B02-8365-8BC7FDE6D785}"/>
              </a:ext>
            </a:extLst>
          </p:cNvPr>
          <p:cNvSpPr txBox="1"/>
          <p:nvPr/>
        </p:nvSpPr>
        <p:spPr>
          <a:xfrm>
            <a:off x="9566032" y="2890197"/>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67" name="TextBox 66">
            <a:extLst>
              <a:ext uri="{FF2B5EF4-FFF2-40B4-BE49-F238E27FC236}">
                <a16:creationId xmlns:a16="http://schemas.microsoft.com/office/drawing/2014/main" id="{C3133E26-42A3-4DF5-810F-C31B0231FCFF}"/>
              </a:ext>
            </a:extLst>
          </p:cNvPr>
          <p:cNvSpPr txBox="1"/>
          <p:nvPr/>
        </p:nvSpPr>
        <p:spPr>
          <a:xfrm>
            <a:off x="10161845" y="5458470"/>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68" name="TextBox 67">
            <a:extLst>
              <a:ext uri="{FF2B5EF4-FFF2-40B4-BE49-F238E27FC236}">
                <a16:creationId xmlns:a16="http://schemas.microsoft.com/office/drawing/2014/main" id="{41620D34-7236-4BC9-9661-9F552A006374}"/>
              </a:ext>
            </a:extLst>
          </p:cNvPr>
          <p:cNvSpPr txBox="1"/>
          <p:nvPr/>
        </p:nvSpPr>
        <p:spPr>
          <a:xfrm>
            <a:off x="9338438" y="4582910"/>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69" name="TextBox 68">
            <a:extLst>
              <a:ext uri="{FF2B5EF4-FFF2-40B4-BE49-F238E27FC236}">
                <a16:creationId xmlns:a16="http://schemas.microsoft.com/office/drawing/2014/main" id="{4A5778FA-9ABE-4C3E-8811-FC9B39378C20}"/>
              </a:ext>
            </a:extLst>
          </p:cNvPr>
          <p:cNvSpPr txBox="1"/>
          <p:nvPr/>
        </p:nvSpPr>
        <p:spPr>
          <a:xfrm>
            <a:off x="9366339" y="5049564"/>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70" name="TextBox 69">
            <a:extLst>
              <a:ext uri="{FF2B5EF4-FFF2-40B4-BE49-F238E27FC236}">
                <a16:creationId xmlns:a16="http://schemas.microsoft.com/office/drawing/2014/main" id="{95B2E21E-1074-47F1-93DB-AF8EB7B8768B}"/>
              </a:ext>
            </a:extLst>
          </p:cNvPr>
          <p:cNvSpPr txBox="1"/>
          <p:nvPr/>
        </p:nvSpPr>
        <p:spPr>
          <a:xfrm>
            <a:off x="9551109" y="3637077"/>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71" name="TextBox 70">
            <a:extLst>
              <a:ext uri="{FF2B5EF4-FFF2-40B4-BE49-F238E27FC236}">
                <a16:creationId xmlns:a16="http://schemas.microsoft.com/office/drawing/2014/main" id="{8B9F112A-D5D6-498F-AA5D-3E075F839500}"/>
              </a:ext>
            </a:extLst>
          </p:cNvPr>
          <p:cNvSpPr txBox="1"/>
          <p:nvPr/>
        </p:nvSpPr>
        <p:spPr>
          <a:xfrm rot="2524414">
            <a:off x="9528369" y="570517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72" name="Straight Connector 71">
            <a:extLst>
              <a:ext uri="{FF2B5EF4-FFF2-40B4-BE49-F238E27FC236}">
                <a16:creationId xmlns:a16="http://schemas.microsoft.com/office/drawing/2014/main" id="{9E3D93A7-14A2-498D-A97C-5ED61D7A4B72}"/>
              </a:ext>
            </a:extLst>
          </p:cNvPr>
          <p:cNvCxnSpPr>
            <a:cxnSpLocks/>
          </p:cNvCxnSpPr>
          <p:nvPr/>
        </p:nvCxnSpPr>
        <p:spPr>
          <a:xfrm>
            <a:off x="9376127" y="554817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5562830-1858-454F-982B-70F51D3F377F}"/>
              </a:ext>
            </a:extLst>
          </p:cNvPr>
          <p:cNvCxnSpPr>
            <a:cxnSpLocks/>
          </p:cNvCxnSpPr>
          <p:nvPr/>
        </p:nvCxnSpPr>
        <p:spPr>
          <a:xfrm>
            <a:off x="8774082" y="2457820"/>
            <a:ext cx="0" cy="117925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13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8</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404645" y="543723"/>
            <a:ext cx="11464477" cy="2151743"/>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have been covering our dispensation, </a:t>
            </a:r>
            <a:r>
              <a:rPr lang="en-US" sz="1800" dirty="0">
                <a:solidFill>
                  <a:srgbClr val="FF0000"/>
                </a:solidFill>
                <a:effectLst/>
                <a:latin typeface="Arial Narrow" panose="020B0606020202030204" pitchFamily="34" charset="0"/>
                <a:ea typeface="Times New Roman" panose="02020603050405020304" pitchFamily="18" charset="0"/>
                <a:cs typeface="Arial" panose="020B0604020202020204" pitchFamily="34" charset="0"/>
              </a:rPr>
              <a:t>we're in the harvest of the first group called</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we're after the Cross. We have covered in detail the end of ancient Israel, two calls to the church and one call to the world. We then constructed the beginning of modern Israel and this is what we constructed in the last presentation, 1798 to 1863. This top line has been taught extensively since Germany last year. We line up 1850 with the sins of Babylon, if you trace the history of God's people in Early Writings and </a:t>
            </a:r>
            <a:r>
              <a:rPr lang="en-US"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a:t>
            </a: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piritual Gifts.  Ellen White uses the language of Revelation 18, the cup of the sin of the United States is full in 1850, she lays out a neat framework. It's full of the sin of slavery. There's a shut door approaching at 1861, the next chapter she discusses the Third Message closed, then the time of trouble. That's the structure that was laid out in Germany.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8</a:t>
            </a:fld>
            <a:endParaRPr lang="en-US" dirty="0"/>
          </a:p>
        </p:txBody>
      </p:sp>
      <p:sp>
        <p:nvSpPr>
          <p:cNvPr id="74" name="TextBox 73">
            <a:extLst>
              <a:ext uri="{FF2B5EF4-FFF2-40B4-BE49-F238E27FC236}">
                <a16:creationId xmlns:a16="http://schemas.microsoft.com/office/drawing/2014/main" id="{C18AC90E-CB7E-4820-A42F-C6B4AD50CE11}"/>
              </a:ext>
            </a:extLst>
          </p:cNvPr>
          <p:cNvSpPr txBox="1"/>
          <p:nvPr/>
        </p:nvSpPr>
        <p:spPr>
          <a:xfrm>
            <a:off x="522827" y="347896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5" name="Straight Connector 74">
            <a:extLst>
              <a:ext uri="{FF2B5EF4-FFF2-40B4-BE49-F238E27FC236}">
                <a16:creationId xmlns:a16="http://schemas.microsoft.com/office/drawing/2014/main" id="{0B3C2462-0073-40E4-BE16-083D95E9C017}"/>
              </a:ext>
            </a:extLst>
          </p:cNvPr>
          <p:cNvCxnSpPr>
            <a:cxnSpLocks/>
          </p:cNvCxnSpPr>
          <p:nvPr/>
        </p:nvCxnSpPr>
        <p:spPr>
          <a:xfrm flipV="1">
            <a:off x="668729" y="449009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DA499DD-EEE6-4F24-9F39-F9B9028C88AE}"/>
              </a:ext>
            </a:extLst>
          </p:cNvPr>
          <p:cNvSpPr txBox="1"/>
          <p:nvPr/>
        </p:nvSpPr>
        <p:spPr>
          <a:xfrm>
            <a:off x="514482" y="387499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78" name="TextBox 77">
            <a:extLst>
              <a:ext uri="{FF2B5EF4-FFF2-40B4-BE49-F238E27FC236}">
                <a16:creationId xmlns:a16="http://schemas.microsoft.com/office/drawing/2014/main" id="{7D904A01-509A-4428-B0B5-E32A6808BF47}"/>
              </a:ext>
            </a:extLst>
          </p:cNvPr>
          <p:cNvSpPr txBox="1"/>
          <p:nvPr/>
        </p:nvSpPr>
        <p:spPr>
          <a:xfrm>
            <a:off x="1153999" y="387505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79" name="TextBox 78">
            <a:extLst>
              <a:ext uri="{FF2B5EF4-FFF2-40B4-BE49-F238E27FC236}">
                <a16:creationId xmlns:a16="http://schemas.microsoft.com/office/drawing/2014/main" id="{12D8C733-DAC5-4EDA-BAB0-98AEA968BFA7}"/>
              </a:ext>
            </a:extLst>
          </p:cNvPr>
          <p:cNvSpPr txBox="1"/>
          <p:nvPr/>
        </p:nvSpPr>
        <p:spPr>
          <a:xfrm>
            <a:off x="4333633" y="390849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80" name="TextBox 79">
            <a:extLst>
              <a:ext uri="{FF2B5EF4-FFF2-40B4-BE49-F238E27FC236}">
                <a16:creationId xmlns:a16="http://schemas.microsoft.com/office/drawing/2014/main" id="{63E9BAE6-19B2-4018-BDBE-7B226CA0E234}"/>
              </a:ext>
            </a:extLst>
          </p:cNvPr>
          <p:cNvSpPr txBox="1"/>
          <p:nvPr/>
        </p:nvSpPr>
        <p:spPr>
          <a:xfrm>
            <a:off x="3701881" y="379576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81" name="TextBox 80">
            <a:extLst>
              <a:ext uri="{FF2B5EF4-FFF2-40B4-BE49-F238E27FC236}">
                <a16:creationId xmlns:a16="http://schemas.microsoft.com/office/drawing/2014/main" id="{D76ADFB6-07FB-4802-97E8-69810A5C36BD}"/>
              </a:ext>
            </a:extLst>
          </p:cNvPr>
          <p:cNvSpPr txBox="1"/>
          <p:nvPr/>
        </p:nvSpPr>
        <p:spPr>
          <a:xfrm>
            <a:off x="3071468" y="389775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2" name="Straight Connector 81">
            <a:extLst>
              <a:ext uri="{FF2B5EF4-FFF2-40B4-BE49-F238E27FC236}">
                <a16:creationId xmlns:a16="http://schemas.microsoft.com/office/drawing/2014/main" id="{101AC67F-5B8F-4F19-8390-2787BE879DB4}"/>
              </a:ext>
            </a:extLst>
          </p:cNvPr>
          <p:cNvCxnSpPr>
            <a:cxnSpLocks/>
          </p:cNvCxnSpPr>
          <p:nvPr/>
        </p:nvCxnSpPr>
        <p:spPr>
          <a:xfrm>
            <a:off x="630077" y="547154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AF60B1-AFA6-4148-8265-0419DB9B87C2}"/>
              </a:ext>
            </a:extLst>
          </p:cNvPr>
          <p:cNvSpPr txBox="1"/>
          <p:nvPr/>
        </p:nvSpPr>
        <p:spPr>
          <a:xfrm>
            <a:off x="496025" y="468073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84" name="TextBox 83">
            <a:extLst>
              <a:ext uri="{FF2B5EF4-FFF2-40B4-BE49-F238E27FC236}">
                <a16:creationId xmlns:a16="http://schemas.microsoft.com/office/drawing/2014/main" id="{B4A8FEB8-9890-4AB8-BDE9-1B3175702279}"/>
              </a:ext>
            </a:extLst>
          </p:cNvPr>
          <p:cNvSpPr txBox="1"/>
          <p:nvPr/>
        </p:nvSpPr>
        <p:spPr>
          <a:xfrm>
            <a:off x="1174612" y="468073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85" name="TextBox 84">
            <a:extLst>
              <a:ext uri="{FF2B5EF4-FFF2-40B4-BE49-F238E27FC236}">
                <a16:creationId xmlns:a16="http://schemas.microsoft.com/office/drawing/2014/main" id="{44BE4C6A-612F-4F5E-BC25-4691EAE6325D}"/>
              </a:ext>
            </a:extLst>
          </p:cNvPr>
          <p:cNvSpPr txBox="1"/>
          <p:nvPr/>
        </p:nvSpPr>
        <p:spPr>
          <a:xfrm>
            <a:off x="1678976" y="465649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6" name="TextBox 85">
            <a:extLst>
              <a:ext uri="{FF2B5EF4-FFF2-40B4-BE49-F238E27FC236}">
                <a16:creationId xmlns:a16="http://schemas.microsoft.com/office/drawing/2014/main" id="{17D81B3E-6D3C-4F1F-913C-ADBA0844EB7B}"/>
              </a:ext>
            </a:extLst>
          </p:cNvPr>
          <p:cNvSpPr txBox="1"/>
          <p:nvPr/>
        </p:nvSpPr>
        <p:spPr>
          <a:xfrm>
            <a:off x="2252088" y="467784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7" name="Straight Connector 86">
            <a:extLst>
              <a:ext uri="{FF2B5EF4-FFF2-40B4-BE49-F238E27FC236}">
                <a16:creationId xmlns:a16="http://schemas.microsoft.com/office/drawing/2014/main" id="{B3661E74-8A57-410B-8BEF-3CFD04BF52EE}"/>
              </a:ext>
            </a:extLst>
          </p:cNvPr>
          <p:cNvCxnSpPr>
            <a:cxnSpLocks/>
          </p:cNvCxnSpPr>
          <p:nvPr/>
        </p:nvCxnSpPr>
        <p:spPr>
          <a:xfrm flipV="1">
            <a:off x="1461386" y="634420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A9862BC-5E77-4BBC-ACAE-95CAEF3FAADE}"/>
              </a:ext>
            </a:extLst>
          </p:cNvPr>
          <p:cNvSpPr txBox="1"/>
          <p:nvPr/>
        </p:nvSpPr>
        <p:spPr>
          <a:xfrm>
            <a:off x="3003170" y="574487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9" name="TextBox 88">
            <a:extLst>
              <a:ext uri="{FF2B5EF4-FFF2-40B4-BE49-F238E27FC236}">
                <a16:creationId xmlns:a16="http://schemas.microsoft.com/office/drawing/2014/main" id="{D1CCAFB6-5762-43DC-ACB9-ACF926E22154}"/>
              </a:ext>
            </a:extLst>
          </p:cNvPr>
          <p:cNvSpPr txBox="1"/>
          <p:nvPr/>
        </p:nvSpPr>
        <p:spPr>
          <a:xfrm>
            <a:off x="3967969" y="410806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0" name="TextBox 89">
            <a:extLst>
              <a:ext uri="{FF2B5EF4-FFF2-40B4-BE49-F238E27FC236}">
                <a16:creationId xmlns:a16="http://schemas.microsoft.com/office/drawing/2014/main" id="{E44061C1-66A5-4B7E-B9ED-4D4A31980C28}"/>
              </a:ext>
            </a:extLst>
          </p:cNvPr>
          <p:cNvSpPr txBox="1"/>
          <p:nvPr/>
        </p:nvSpPr>
        <p:spPr>
          <a:xfrm>
            <a:off x="3021845" y="469249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1" name="TextBox 90">
            <a:extLst>
              <a:ext uri="{FF2B5EF4-FFF2-40B4-BE49-F238E27FC236}">
                <a16:creationId xmlns:a16="http://schemas.microsoft.com/office/drawing/2014/main" id="{18E8A020-610B-4BCA-B108-BDFC1BEECDEA}"/>
              </a:ext>
            </a:extLst>
          </p:cNvPr>
          <p:cNvSpPr txBox="1"/>
          <p:nvPr/>
        </p:nvSpPr>
        <p:spPr>
          <a:xfrm>
            <a:off x="3616708" y="574706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92" name="TextBox 91">
            <a:extLst>
              <a:ext uri="{FF2B5EF4-FFF2-40B4-BE49-F238E27FC236}">
                <a16:creationId xmlns:a16="http://schemas.microsoft.com/office/drawing/2014/main" id="{D27379D9-F69E-4CA8-B2B3-E2A845B7C66E}"/>
              </a:ext>
            </a:extLst>
          </p:cNvPr>
          <p:cNvSpPr txBox="1"/>
          <p:nvPr/>
        </p:nvSpPr>
        <p:spPr>
          <a:xfrm>
            <a:off x="2805620" y="511297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3" name="TextBox 92">
            <a:extLst>
              <a:ext uri="{FF2B5EF4-FFF2-40B4-BE49-F238E27FC236}">
                <a16:creationId xmlns:a16="http://schemas.microsoft.com/office/drawing/2014/main" id="{58C580F8-41DE-49F7-8E32-017DB3175F2F}"/>
              </a:ext>
            </a:extLst>
          </p:cNvPr>
          <p:cNvSpPr txBox="1"/>
          <p:nvPr/>
        </p:nvSpPr>
        <p:spPr>
          <a:xfrm>
            <a:off x="3325467" y="602187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4" name="TextBox 93">
            <a:extLst>
              <a:ext uri="{FF2B5EF4-FFF2-40B4-BE49-F238E27FC236}">
                <a16:creationId xmlns:a16="http://schemas.microsoft.com/office/drawing/2014/main" id="{AD571253-02B6-49B6-9AED-A0819D37FA9C}"/>
              </a:ext>
            </a:extLst>
          </p:cNvPr>
          <p:cNvSpPr txBox="1"/>
          <p:nvPr/>
        </p:nvSpPr>
        <p:spPr>
          <a:xfrm>
            <a:off x="7210088" y="3479377"/>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7410513" y="436231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A0FC3AB-4918-4971-9A4E-228B20A00FD2}"/>
              </a:ext>
            </a:extLst>
          </p:cNvPr>
          <p:cNvSpPr txBox="1"/>
          <p:nvPr/>
        </p:nvSpPr>
        <p:spPr>
          <a:xfrm>
            <a:off x="7142944" y="3880800"/>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97" name="TextBox 96">
            <a:extLst>
              <a:ext uri="{FF2B5EF4-FFF2-40B4-BE49-F238E27FC236}">
                <a16:creationId xmlns:a16="http://schemas.microsoft.com/office/drawing/2014/main" id="{A0578101-5FFE-4F21-9926-3806F4A349AF}"/>
              </a:ext>
            </a:extLst>
          </p:cNvPr>
          <p:cNvSpPr txBox="1"/>
          <p:nvPr/>
        </p:nvSpPr>
        <p:spPr>
          <a:xfrm>
            <a:off x="7949244" y="3878538"/>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98" name="TextBox 97">
            <a:extLst>
              <a:ext uri="{FF2B5EF4-FFF2-40B4-BE49-F238E27FC236}">
                <a16:creationId xmlns:a16="http://schemas.microsoft.com/office/drawing/2014/main" id="{C8104F35-637F-48FC-AC6B-825F6DF92E96}"/>
              </a:ext>
            </a:extLst>
          </p:cNvPr>
          <p:cNvSpPr txBox="1"/>
          <p:nvPr/>
        </p:nvSpPr>
        <p:spPr>
          <a:xfrm>
            <a:off x="9847103" y="3876714"/>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99" name="Straight Connector 98">
            <a:extLst>
              <a:ext uri="{FF2B5EF4-FFF2-40B4-BE49-F238E27FC236}">
                <a16:creationId xmlns:a16="http://schemas.microsoft.com/office/drawing/2014/main" id="{0F1ED327-0377-4934-BA56-3C9F8514078C}"/>
              </a:ext>
            </a:extLst>
          </p:cNvPr>
          <p:cNvCxnSpPr>
            <a:cxnSpLocks/>
          </p:cNvCxnSpPr>
          <p:nvPr/>
        </p:nvCxnSpPr>
        <p:spPr>
          <a:xfrm flipV="1">
            <a:off x="7443897" y="5057752"/>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5939CCA-7B50-4FD0-9AE4-6AF4F83D5405}"/>
              </a:ext>
            </a:extLst>
          </p:cNvPr>
          <p:cNvSpPr txBox="1"/>
          <p:nvPr/>
        </p:nvSpPr>
        <p:spPr>
          <a:xfrm>
            <a:off x="8551083" y="4365949"/>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01" name="TextBox 100">
            <a:extLst>
              <a:ext uri="{FF2B5EF4-FFF2-40B4-BE49-F238E27FC236}">
                <a16:creationId xmlns:a16="http://schemas.microsoft.com/office/drawing/2014/main" id="{34ED2299-3E5E-4DDE-9568-8D00575128B1}"/>
              </a:ext>
            </a:extLst>
          </p:cNvPr>
          <p:cNvSpPr txBox="1"/>
          <p:nvPr/>
        </p:nvSpPr>
        <p:spPr>
          <a:xfrm>
            <a:off x="9108586" y="4522313"/>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7410513" y="4160011"/>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8183015" y="41680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68DB6FF-B1BA-4D13-903C-16698C4ED061}"/>
              </a:ext>
            </a:extLst>
          </p:cNvPr>
          <p:cNvCxnSpPr>
            <a:cxnSpLocks/>
          </p:cNvCxnSpPr>
          <p:nvPr/>
        </p:nvCxnSpPr>
        <p:spPr>
          <a:xfrm>
            <a:off x="11295246" y="415779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667029" y="41514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10013545" y="41600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F3E7D0-3D4D-4EEA-B29E-A73FD5A47211}"/>
              </a:ext>
            </a:extLst>
          </p:cNvPr>
          <p:cNvCxnSpPr/>
          <p:nvPr/>
        </p:nvCxnSpPr>
        <p:spPr>
          <a:xfrm>
            <a:off x="7462909" y="481109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A2E894-A96E-4E12-BCD4-B6B4667D3178}"/>
              </a:ext>
            </a:extLst>
          </p:cNvPr>
          <p:cNvCxnSpPr/>
          <p:nvPr/>
        </p:nvCxnSpPr>
        <p:spPr>
          <a:xfrm>
            <a:off x="8201521" y="48189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297EA90-27DB-4BBB-BBA8-BF93673D7E64}"/>
              </a:ext>
            </a:extLst>
          </p:cNvPr>
          <p:cNvCxnSpPr/>
          <p:nvPr/>
        </p:nvCxnSpPr>
        <p:spPr>
          <a:xfrm>
            <a:off x="9265202" y="480518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DEF319D-8E00-4462-9008-13F8A3B84A37}"/>
              </a:ext>
            </a:extLst>
          </p:cNvPr>
          <p:cNvCxnSpPr/>
          <p:nvPr/>
        </p:nvCxnSpPr>
        <p:spPr>
          <a:xfrm>
            <a:off x="8777350" y="4806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1D8CE55-8676-42E5-BF2A-E3D6745325DF}"/>
              </a:ext>
            </a:extLst>
          </p:cNvPr>
          <p:cNvCxnSpPr/>
          <p:nvPr/>
        </p:nvCxnSpPr>
        <p:spPr>
          <a:xfrm>
            <a:off x="9658359" y="481644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0F35AE7-150B-4028-AFD5-4C0AD82383BB}"/>
              </a:ext>
            </a:extLst>
          </p:cNvPr>
          <p:cNvSpPr txBox="1"/>
          <p:nvPr/>
        </p:nvSpPr>
        <p:spPr>
          <a:xfrm>
            <a:off x="10794659" y="410492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13" name="TextBox 112">
            <a:extLst>
              <a:ext uri="{FF2B5EF4-FFF2-40B4-BE49-F238E27FC236}">
                <a16:creationId xmlns:a16="http://schemas.microsoft.com/office/drawing/2014/main" id="{24220E23-FDF7-4194-9532-445E6B9F0E32}"/>
              </a:ext>
            </a:extLst>
          </p:cNvPr>
          <p:cNvSpPr txBox="1"/>
          <p:nvPr/>
        </p:nvSpPr>
        <p:spPr>
          <a:xfrm>
            <a:off x="9281379" y="4771720"/>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14" name="Straight Connector 113">
            <a:extLst>
              <a:ext uri="{FF2B5EF4-FFF2-40B4-BE49-F238E27FC236}">
                <a16:creationId xmlns:a16="http://schemas.microsoft.com/office/drawing/2014/main" id="{DA6AA60F-3615-42A3-8F6A-28512713BAE9}"/>
              </a:ext>
            </a:extLst>
          </p:cNvPr>
          <p:cNvCxnSpPr>
            <a:cxnSpLocks/>
          </p:cNvCxnSpPr>
          <p:nvPr/>
        </p:nvCxnSpPr>
        <p:spPr>
          <a:xfrm flipV="1">
            <a:off x="8195993" y="555412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CF235D-7198-49C5-A0E6-4D46168AB886}"/>
              </a:ext>
            </a:extLst>
          </p:cNvPr>
          <p:cNvCxnSpPr/>
          <p:nvPr/>
        </p:nvCxnSpPr>
        <p:spPr>
          <a:xfrm>
            <a:off x="8215005" y="531150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F72DDD-E16A-4204-80E0-749CB87D2711}"/>
              </a:ext>
            </a:extLst>
          </p:cNvPr>
          <p:cNvCxnSpPr/>
          <p:nvPr/>
        </p:nvCxnSpPr>
        <p:spPr>
          <a:xfrm>
            <a:off x="8777350"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18F258F-F776-47CC-9B78-E262822035F3}"/>
              </a:ext>
            </a:extLst>
          </p:cNvPr>
          <p:cNvCxnSpPr/>
          <p:nvPr/>
        </p:nvCxnSpPr>
        <p:spPr>
          <a:xfrm>
            <a:off x="9686805"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0C8CDEC-DA37-4CDB-B966-4D931BE3F957}"/>
              </a:ext>
            </a:extLst>
          </p:cNvPr>
          <p:cNvCxnSpPr/>
          <p:nvPr/>
        </p:nvCxnSpPr>
        <p:spPr>
          <a:xfrm>
            <a:off x="928137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9746ACE-D785-4443-BA5F-E0ABD8BE0D09}"/>
              </a:ext>
            </a:extLst>
          </p:cNvPr>
          <p:cNvCxnSpPr/>
          <p:nvPr/>
        </p:nvCxnSpPr>
        <p:spPr>
          <a:xfrm>
            <a:off x="1008174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8E4A9F8-648B-4C2E-B5DD-2E519D3355C0}"/>
              </a:ext>
            </a:extLst>
          </p:cNvPr>
          <p:cNvSpPr txBox="1"/>
          <p:nvPr/>
        </p:nvSpPr>
        <p:spPr>
          <a:xfrm>
            <a:off x="9686805" y="527803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21" name="Straight Connector 120">
            <a:extLst>
              <a:ext uri="{FF2B5EF4-FFF2-40B4-BE49-F238E27FC236}">
                <a16:creationId xmlns:a16="http://schemas.microsoft.com/office/drawing/2014/main" id="{176BB62A-AA07-4A90-801B-FA979C4F0811}"/>
              </a:ext>
            </a:extLst>
          </p:cNvPr>
          <p:cNvCxnSpPr>
            <a:cxnSpLocks/>
          </p:cNvCxnSpPr>
          <p:nvPr/>
        </p:nvCxnSpPr>
        <p:spPr>
          <a:xfrm flipV="1">
            <a:off x="8774290" y="603523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FD6EC5F-5712-4E6A-8754-5EE783106B24}"/>
              </a:ext>
            </a:extLst>
          </p:cNvPr>
          <p:cNvCxnSpPr/>
          <p:nvPr/>
        </p:nvCxnSpPr>
        <p:spPr>
          <a:xfrm>
            <a:off x="8793302" y="579261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E93144-E509-4480-B7ED-512D95ED56F2}"/>
              </a:ext>
            </a:extLst>
          </p:cNvPr>
          <p:cNvCxnSpPr/>
          <p:nvPr/>
        </p:nvCxnSpPr>
        <p:spPr>
          <a:xfrm>
            <a:off x="9295768" y="580582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31554B6-F1AB-422F-A9AD-4BFAF90C5A2B}"/>
              </a:ext>
            </a:extLst>
          </p:cNvPr>
          <p:cNvCxnSpPr/>
          <p:nvPr/>
        </p:nvCxnSpPr>
        <p:spPr>
          <a:xfrm>
            <a:off x="10265102" y="57979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6D5067-C22F-41B9-9E2D-249CB6F18BBB}"/>
              </a:ext>
            </a:extLst>
          </p:cNvPr>
          <p:cNvCxnSpPr/>
          <p:nvPr/>
        </p:nvCxnSpPr>
        <p:spPr>
          <a:xfrm>
            <a:off x="9721564" y="5794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F2E79C-847B-479E-A419-A40D9DAEC1CC}"/>
              </a:ext>
            </a:extLst>
          </p:cNvPr>
          <p:cNvCxnSpPr/>
          <p:nvPr/>
        </p:nvCxnSpPr>
        <p:spPr>
          <a:xfrm>
            <a:off x="10685655" y="57926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53E9A00C-6467-4521-891E-025607BCD10F}"/>
              </a:ext>
            </a:extLst>
          </p:cNvPr>
          <p:cNvSpPr txBox="1"/>
          <p:nvPr/>
        </p:nvSpPr>
        <p:spPr>
          <a:xfrm>
            <a:off x="10276868" y="574536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8" name="TextBox 127">
            <a:extLst>
              <a:ext uri="{FF2B5EF4-FFF2-40B4-BE49-F238E27FC236}">
                <a16:creationId xmlns:a16="http://schemas.microsoft.com/office/drawing/2014/main" id="{C5C49895-CF5C-4C31-B3D5-CC69E744FF31}"/>
              </a:ext>
            </a:extLst>
          </p:cNvPr>
          <p:cNvSpPr txBox="1"/>
          <p:nvPr/>
        </p:nvSpPr>
        <p:spPr>
          <a:xfrm>
            <a:off x="9016978" y="4047683"/>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29" name="Straight Connector 128">
            <a:extLst>
              <a:ext uri="{FF2B5EF4-FFF2-40B4-BE49-F238E27FC236}">
                <a16:creationId xmlns:a16="http://schemas.microsoft.com/office/drawing/2014/main" id="{9A13864B-C860-400B-B686-BE92261BD9C7}"/>
              </a:ext>
            </a:extLst>
          </p:cNvPr>
          <p:cNvCxnSpPr>
            <a:cxnSpLocks/>
          </p:cNvCxnSpPr>
          <p:nvPr/>
        </p:nvCxnSpPr>
        <p:spPr>
          <a:xfrm>
            <a:off x="9639775" y="4251062"/>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27AABFA-E561-4553-9CC0-FE95CFC7AA05}"/>
              </a:ext>
            </a:extLst>
          </p:cNvPr>
          <p:cNvCxnSpPr>
            <a:cxnSpLocks/>
          </p:cNvCxnSpPr>
          <p:nvPr/>
        </p:nvCxnSpPr>
        <p:spPr>
          <a:xfrm>
            <a:off x="9250242" y="4252157"/>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140D710-0E70-46DA-BB6F-42C7662130C4}"/>
              </a:ext>
            </a:extLst>
          </p:cNvPr>
          <p:cNvSpPr txBox="1"/>
          <p:nvPr/>
        </p:nvSpPr>
        <p:spPr>
          <a:xfrm>
            <a:off x="9431000" y="4042247"/>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32" name="Left Bracket 131">
            <a:extLst>
              <a:ext uri="{FF2B5EF4-FFF2-40B4-BE49-F238E27FC236}">
                <a16:creationId xmlns:a16="http://schemas.microsoft.com/office/drawing/2014/main" id="{1F01DDA4-9BF8-407F-B8FA-29821DB566BF}"/>
              </a:ext>
            </a:extLst>
          </p:cNvPr>
          <p:cNvSpPr/>
          <p:nvPr/>
        </p:nvSpPr>
        <p:spPr>
          <a:xfrm>
            <a:off x="7097762"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Left Bracket 132">
            <a:extLst>
              <a:ext uri="{FF2B5EF4-FFF2-40B4-BE49-F238E27FC236}">
                <a16:creationId xmlns:a16="http://schemas.microsoft.com/office/drawing/2014/main" id="{1E02AB73-552D-41D6-9B72-FAC7607E000F}"/>
              </a:ext>
            </a:extLst>
          </p:cNvPr>
          <p:cNvSpPr/>
          <p:nvPr/>
        </p:nvSpPr>
        <p:spPr>
          <a:xfrm rot="10800000">
            <a:off x="10358026"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a:extLst>
              <a:ext uri="{FF2B5EF4-FFF2-40B4-BE49-F238E27FC236}">
                <a16:creationId xmlns:a16="http://schemas.microsoft.com/office/drawing/2014/main" id="{199653FA-5ACB-4DA0-A8DC-2A66DB9E70F0}"/>
              </a:ext>
            </a:extLst>
          </p:cNvPr>
          <p:cNvSpPr txBox="1"/>
          <p:nvPr/>
        </p:nvSpPr>
        <p:spPr>
          <a:xfrm>
            <a:off x="10785647" y="505729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35" name="Picture 134">
            <a:extLst>
              <a:ext uri="{FF2B5EF4-FFF2-40B4-BE49-F238E27FC236}">
                <a16:creationId xmlns:a16="http://schemas.microsoft.com/office/drawing/2014/main" id="{6FB4ED41-E6C1-4596-A33E-D3DF2F1A4895}"/>
              </a:ext>
            </a:extLst>
          </p:cNvPr>
          <p:cNvPicPr>
            <a:picLocks noChangeAspect="1"/>
          </p:cNvPicPr>
          <p:nvPr/>
        </p:nvPicPr>
        <p:blipFill>
          <a:blip r:embed="rId2"/>
          <a:stretch>
            <a:fillRect/>
          </a:stretch>
        </p:blipFill>
        <p:spPr>
          <a:xfrm>
            <a:off x="11083694" y="5703342"/>
            <a:ext cx="423104" cy="425499"/>
          </a:xfrm>
          <a:prstGeom prst="rect">
            <a:avLst/>
          </a:prstGeom>
        </p:spPr>
      </p:pic>
      <p:sp>
        <p:nvSpPr>
          <p:cNvPr id="136" name="TextBox 135">
            <a:extLst>
              <a:ext uri="{FF2B5EF4-FFF2-40B4-BE49-F238E27FC236}">
                <a16:creationId xmlns:a16="http://schemas.microsoft.com/office/drawing/2014/main" id="{4F0BC6BC-1E9D-4DD3-9977-3EE3527E9FD0}"/>
              </a:ext>
            </a:extLst>
          </p:cNvPr>
          <p:cNvSpPr txBox="1"/>
          <p:nvPr/>
        </p:nvSpPr>
        <p:spPr>
          <a:xfrm>
            <a:off x="7384863" y="5031017"/>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37" name="TextBox 136">
            <a:extLst>
              <a:ext uri="{FF2B5EF4-FFF2-40B4-BE49-F238E27FC236}">
                <a16:creationId xmlns:a16="http://schemas.microsoft.com/office/drawing/2014/main" id="{FD62C8D8-3E50-4972-8BFF-E94569ECCFA5}"/>
              </a:ext>
            </a:extLst>
          </p:cNvPr>
          <p:cNvSpPr txBox="1"/>
          <p:nvPr/>
        </p:nvSpPr>
        <p:spPr>
          <a:xfrm>
            <a:off x="8135700" y="5025245"/>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38" name="Picture 2" descr="Stickman Walking Icons - Download Free Vector Icons | Noun Project">
            <a:extLst>
              <a:ext uri="{FF2B5EF4-FFF2-40B4-BE49-F238E27FC236}">
                <a16:creationId xmlns:a16="http://schemas.microsoft.com/office/drawing/2014/main" id="{7ACD555A-DBF3-4C45-9E1E-2F9F56EC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990" y="3923136"/>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B7CBB1B-2734-4AEB-B3FE-039E200B870A}"/>
              </a:ext>
            </a:extLst>
          </p:cNvPr>
          <p:cNvCxnSpPr>
            <a:cxnSpLocks/>
            <a:endCxn id="98" idx="2"/>
          </p:cNvCxnSpPr>
          <p:nvPr/>
        </p:nvCxnSpPr>
        <p:spPr>
          <a:xfrm flipV="1">
            <a:off x="9274736" y="4153713"/>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8F5D4CE-DA36-4704-A49C-2594E683929C}"/>
              </a:ext>
            </a:extLst>
          </p:cNvPr>
          <p:cNvSpPr txBox="1"/>
          <p:nvPr/>
        </p:nvSpPr>
        <p:spPr>
          <a:xfrm>
            <a:off x="9579051" y="3591601"/>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1" name="TextBox 140">
            <a:extLst>
              <a:ext uri="{FF2B5EF4-FFF2-40B4-BE49-F238E27FC236}">
                <a16:creationId xmlns:a16="http://schemas.microsoft.com/office/drawing/2014/main" id="{21633C44-684F-4E20-8D6F-57425E06795D}"/>
              </a:ext>
            </a:extLst>
          </p:cNvPr>
          <p:cNvSpPr txBox="1"/>
          <p:nvPr/>
        </p:nvSpPr>
        <p:spPr>
          <a:xfrm>
            <a:off x="10137255" y="6152265"/>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42" name="TextBox 141">
            <a:extLst>
              <a:ext uri="{FF2B5EF4-FFF2-40B4-BE49-F238E27FC236}">
                <a16:creationId xmlns:a16="http://schemas.microsoft.com/office/drawing/2014/main" id="{A523CDAF-B163-4E45-AD07-1022DA8A82B6}"/>
              </a:ext>
            </a:extLst>
          </p:cNvPr>
          <p:cNvSpPr txBox="1"/>
          <p:nvPr/>
        </p:nvSpPr>
        <p:spPr>
          <a:xfrm>
            <a:off x="9313848" y="5276705"/>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43" name="TextBox 142">
            <a:extLst>
              <a:ext uri="{FF2B5EF4-FFF2-40B4-BE49-F238E27FC236}">
                <a16:creationId xmlns:a16="http://schemas.microsoft.com/office/drawing/2014/main" id="{B7A701B6-F667-4E18-A045-4199F3ED85D7}"/>
              </a:ext>
            </a:extLst>
          </p:cNvPr>
          <p:cNvSpPr txBox="1"/>
          <p:nvPr/>
        </p:nvSpPr>
        <p:spPr>
          <a:xfrm>
            <a:off x="9341749" y="5743359"/>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44" name="TextBox 143">
            <a:extLst>
              <a:ext uri="{FF2B5EF4-FFF2-40B4-BE49-F238E27FC236}">
                <a16:creationId xmlns:a16="http://schemas.microsoft.com/office/drawing/2014/main" id="{6D9B6591-C9E7-4FD6-87A8-43082D014948}"/>
              </a:ext>
            </a:extLst>
          </p:cNvPr>
          <p:cNvSpPr txBox="1"/>
          <p:nvPr/>
        </p:nvSpPr>
        <p:spPr>
          <a:xfrm>
            <a:off x="9526519" y="4330872"/>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45" name="TextBox 144">
            <a:extLst>
              <a:ext uri="{FF2B5EF4-FFF2-40B4-BE49-F238E27FC236}">
                <a16:creationId xmlns:a16="http://schemas.microsoft.com/office/drawing/2014/main" id="{4AAB3847-D2CE-44BA-B97D-360B43C85BD2}"/>
              </a:ext>
            </a:extLst>
          </p:cNvPr>
          <p:cNvSpPr txBox="1"/>
          <p:nvPr/>
        </p:nvSpPr>
        <p:spPr>
          <a:xfrm rot="2524414">
            <a:off x="9579052" y="614462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46" name="Straight Connector 145">
            <a:extLst>
              <a:ext uri="{FF2B5EF4-FFF2-40B4-BE49-F238E27FC236}">
                <a16:creationId xmlns:a16="http://schemas.microsoft.com/office/drawing/2014/main" id="{92E513A5-05C0-481C-918B-DBCBCD196D52}"/>
              </a:ext>
            </a:extLst>
          </p:cNvPr>
          <p:cNvCxnSpPr>
            <a:cxnSpLocks/>
          </p:cNvCxnSpPr>
          <p:nvPr/>
        </p:nvCxnSpPr>
        <p:spPr>
          <a:xfrm>
            <a:off x="9426810" y="598762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C3B7099A-1621-44E1-8C32-48F61FB8650A}"/>
              </a:ext>
            </a:extLst>
          </p:cNvPr>
          <p:cNvPicPr>
            <a:picLocks noChangeAspect="1"/>
          </p:cNvPicPr>
          <p:nvPr/>
        </p:nvPicPr>
        <p:blipFill>
          <a:blip r:embed="rId4"/>
          <a:stretch>
            <a:fillRect/>
          </a:stretch>
        </p:blipFill>
        <p:spPr>
          <a:xfrm>
            <a:off x="3178578" y="3406189"/>
            <a:ext cx="269832" cy="502302"/>
          </a:xfrm>
          <a:prstGeom prst="rect">
            <a:avLst/>
          </a:prstGeom>
        </p:spPr>
      </p:pic>
      <p:cxnSp>
        <p:nvCxnSpPr>
          <p:cNvPr id="148" name="Straight Connector 147">
            <a:extLst>
              <a:ext uri="{FF2B5EF4-FFF2-40B4-BE49-F238E27FC236}">
                <a16:creationId xmlns:a16="http://schemas.microsoft.com/office/drawing/2014/main" id="{9B90BD73-3671-455A-BB6E-9A410AB97E54}"/>
              </a:ext>
            </a:extLst>
          </p:cNvPr>
          <p:cNvCxnSpPr/>
          <p:nvPr/>
        </p:nvCxnSpPr>
        <p:spPr>
          <a:xfrm>
            <a:off x="393794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9D49AE7-0B4C-427F-95C5-E1F6C981DBFB}"/>
              </a:ext>
            </a:extLst>
          </p:cNvPr>
          <p:cNvCxnSpPr/>
          <p:nvPr/>
        </p:nvCxnSpPr>
        <p:spPr>
          <a:xfrm>
            <a:off x="3244745" y="52043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57E66B5-6371-43DE-B2E8-D4952B8C42CC}"/>
              </a:ext>
            </a:extLst>
          </p:cNvPr>
          <p:cNvCxnSpPr/>
          <p:nvPr/>
        </p:nvCxnSpPr>
        <p:spPr>
          <a:xfrm>
            <a:off x="3247148"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2A37CB-B926-4695-A4B4-B7883A691D92}"/>
              </a:ext>
            </a:extLst>
          </p:cNvPr>
          <p:cNvCxnSpPr/>
          <p:nvPr/>
        </p:nvCxnSpPr>
        <p:spPr>
          <a:xfrm>
            <a:off x="2683700"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91586B5-9C79-4A86-B94D-3946880C8C55}"/>
              </a:ext>
            </a:extLst>
          </p:cNvPr>
          <p:cNvCxnSpPr/>
          <p:nvPr/>
        </p:nvCxnSpPr>
        <p:spPr>
          <a:xfrm>
            <a:off x="2064722"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9B2105F-347F-4921-94BD-4C752C103D47}"/>
              </a:ext>
            </a:extLst>
          </p:cNvPr>
          <p:cNvCxnSpPr/>
          <p:nvPr/>
        </p:nvCxnSpPr>
        <p:spPr>
          <a:xfrm>
            <a:off x="2704522" y="610335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1720CBB-45BE-41F3-B0FB-1F68DF781A4C}"/>
              </a:ext>
            </a:extLst>
          </p:cNvPr>
          <p:cNvCxnSpPr/>
          <p:nvPr/>
        </p:nvCxnSpPr>
        <p:spPr>
          <a:xfrm>
            <a:off x="206712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8573A0F-0B11-471E-AFF1-9703AEEFF421}"/>
              </a:ext>
            </a:extLst>
          </p:cNvPr>
          <p:cNvCxnSpPr/>
          <p:nvPr/>
        </p:nvCxnSpPr>
        <p:spPr>
          <a:xfrm>
            <a:off x="1474153"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3B20439-0B32-467F-AD13-F6B6A5235834}"/>
              </a:ext>
            </a:extLst>
          </p:cNvPr>
          <p:cNvCxnSpPr/>
          <p:nvPr/>
        </p:nvCxnSpPr>
        <p:spPr>
          <a:xfrm>
            <a:off x="1454412" y="52226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85C009C-4EC6-4695-97B6-A227DCF7909A}"/>
              </a:ext>
            </a:extLst>
          </p:cNvPr>
          <p:cNvCxnSpPr/>
          <p:nvPr/>
        </p:nvCxnSpPr>
        <p:spPr>
          <a:xfrm>
            <a:off x="686481"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D373E0-1F84-4971-B900-407CDF66C96D}"/>
              </a:ext>
            </a:extLst>
          </p:cNvPr>
          <p:cNvCxnSpPr/>
          <p:nvPr/>
        </p:nvCxnSpPr>
        <p:spPr>
          <a:xfrm>
            <a:off x="4553462" y="4230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572D5BF-0832-4FAC-9463-5FA42F2D3B69}"/>
              </a:ext>
            </a:extLst>
          </p:cNvPr>
          <p:cNvCxnSpPr/>
          <p:nvPr/>
        </p:nvCxnSpPr>
        <p:spPr>
          <a:xfrm>
            <a:off x="39109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F9BD3AE-22FC-4191-8D34-D28E037A3074}"/>
              </a:ext>
            </a:extLst>
          </p:cNvPr>
          <p:cNvCxnSpPr/>
          <p:nvPr/>
        </p:nvCxnSpPr>
        <p:spPr>
          <a:xfrm>
            <a:off x="32717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B9A32E5-3755-48DD-B49D-2818F308BABA}"/>
              </a:ext>
            </a:extLst>
          </p:cNvPr>
          <p:cNvCxnSpPr/>
          <p:nvPr/>
        </p:nvCxnSpPr>
        <p:spPr>
          <a:xfrm>
            <a:off x="1436660" y="424756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8668122-2644-42C7-B81E-0C17AB729E57}"/>
              </a:ext>
            </a:extLst>
          </p:cNvPr>
          <p:cNvCxnSpPr/>
          <p:nvPr/>
        </p:nvCxnSpPr>
        <p:spPr>
          <a:xfrm>
            <a:off x="672193" y="42411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8921A81-E376-43F5-8F79-7C76B05AE5C5}"/>
              </a:ext>
            </a:extLst>
          </p:cNvPr>
          <p:cNvSpPr/>
          <p:nvPr/>
        </p:nvSpPr>
        <p:spPr>
          <a:xfrm>
            <a:off x="1980184" y="555272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5BD0BD20-B0E0-463E-A685-A5B0F5BD6D44}"/>
              </a:ext>
            </a:extLst>
          </p:cNvPr>
          <p:cNvSpPr txBox="1"/>
          <p:nvPr/>
        </p:nvSpPr>
        <p:spPr>
          <a:xfrm rot="2524414">
            <a:off x="2564228" y="646701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5" name="Rectangle 164">
            <a:extLst>
              <a:ext uri="{FF2B5EF4-FFF2-40B4-BE49-F238E27FC236}">
                <a16:creationId xmlns:a16="http://schemas.microsoft.com/office/drawing/2014/main" id="{23B5B136-C47F-4E05-9E1E-71B6FF9261F8}"/>
              </a:ext>
            </a:extLst>
          </p:cNvPr>
          <p:cNvSpPr/>
          <p:nvPr/>
        </p:nvSpPr>
        <p:spPr>
          <a:xfrm>
            <a:off x="3839633" y="347290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1E27E70-4D2B-4B0B-8D8B-8A4318DB9BE3}"/>
              </a:ext>
            </a:extLst>
          </p:cNvPr>
          <p:cNvSpPr txBox="1"/>
          <p:nvPr/>
        </p:nvSpPr>
        <p:spPr>
          <a:xfrm>
            <a:off x="3009803" y="2829652"/>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8" name="Oval 17">
            <a:extLst>
              <a:ext uri="{FF2B5EF4-FFF2-40B4-BE49-F238E27FC236}">
                <a16:creationId xmlns:a16="http://schemas.microsoft.com/office/drawing/2014/main" id="{3CCCB717-3198-4EA2-9A68-7921194E5439}"/>
              </a:ext>
            </a:extLst>
          </p:cNvPr>
          <p:cNvSpPr/>
          <p:nvPr/>
        </p:nvSpPr>
        <p:spPr>
          <a:xfrm>
            <a:off x="3195018" y="4394264"/>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F74B20E6-50D9-403D-86D7-21832F7D3167}"/>
              </a:ext>
            </a:extLst>
          </p:cNvPr>
          <p:cNvSpPr txBox="1"/>
          <p:nvPr/>
        </p:nvSpPr>
        <p:spPr>
          <a:xfrm>
            <a:off x="3775162" y="509761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8" name="Picture 167">
            <a:extLst>
              <a:ext uri="{FF2B5EF4-FFF2-40B4-BE49-F238E27FC236}">
                <a16:creationId xmlns:a16="http://schemas.microsoft.com/office/drawing/2014/main" id="{4A18109C-2B35-4999-AE33-D88E624FEB90}"/>
              </a:ext>
            </a:extLst>
          </p:cNvPr>
          <p:cNvPicPr>
            <a:picLocks noChangeAspect="1"/>
          </p:cNvPicPr>
          <p:nvPr/>
        </p:nvPicPr>
        <p:blipFill>
          <a:blip r:embed="rId2"/>
          <a:stretch>
            <a:fillRect/>
          </a:stretch>
        </p:blipFill>
        <p:spPr>
          <a:xfrm>
            <a:off x="4886240" y="5963008"/>
            <a:ext cx="423104" cy="425499"/>
          </a:xfrm>
          <a:prstGeom prst="rect">
            <a:avLst/>
          </a:prstGeom>
        </p:spPr>
      </p:pic>
      <p:sp>
        <p:nvSpPr>
          <p:cNvPr id="169" name="TextBox 168">
            <a:extLst>
              <a:ext uri="{FF2B5EF4-FFF2-40B4-BE49-F238E27FC236}">
                <a16:creationId xmlns:a16="http://schemas.microsoft.com/office/drawing/2014/main" id="{FBA9157D-0EA4-4953-B09F-0F5B5DFB143C}"/>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170" name="Straight Arrow Connector 169">
            <a:extLst>
              <a:ext uri="{FF2B5EF4-FFF2-40B4-BE49-F238E27FC236}">
                <a16:creationId xmlns:a16="http://schemas.microsoft.com/office/drawing/2014/main" id="{43A7B92F-105C-4ABC-AEF4-5114EB1CA04B}"/>
              </a:ext>
            </a:extLst>
          </p:cNvPr>
          <p:cNvCxnSpPr>
            <a:cxnSpLocks/>
            <a:stCxn id="169"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93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41B33-2782-49B1-968F-9629ED924218}"/>
              </a:ext>
            </a:extLst>
          </p:cNvPr>
          <p:cNvSpPr>
            <a:spLocks noGrp="1"/>
          </p:cNvSpPr>
          <p:nvPr>
            <p:ph type="sldNum" sz="quarter" idx="12"/>
          </p:nvPr>
        </p:nvSpPr>
        <p:spPr/>
        <p:txBody>
          <a:bodyPr/>
          <a:lstStyle/>
          <a:p>
            <a:fld id="{AE400EEC-9B90-4137-8E08-0BFA747BE71B}" type="slidenum">
              <a:rPr lang="en-US" smtClean="0"/>
              <a:t>9</a:t>
            </a:fld>
            <a:endParaRPr lang="en-US"/>
          </a:p>
        </p:txBody>
      </p:sp>
      <p:sp>
        <p:nvSpPr>
          <p:cNvPr id="19" name="TextBox 18">
            <a:extLst>
              <a:ext uri="{FF2B5EF4-FFF2-40B4-BE49-F238E27FC236}">
                <a16:creationId xmlns:a16="http://schemas.microsoft.com/office/drawing/2014/main" id="{3A57D9C4-4E7A-4A6F-AA6A-4E7FAFDEFF4B}"/>
              </a:ext>
            </a:extLst>
          </p:cNvPr>
          <p:cNvSpPr txBox="1"/>
          <p:nvPr/>
        </p:nvSpPr>
        <p:spPr>
          <a:xfrm>
            <a:off x="363761" y="329359"/>
            <a:ext cx="11464477" cy="1855380"/>
          </a:xfrm>
          <a:prstGeom prst="rect">
            <a:avLst/>
          </a:prstGeom>
          <a:noFill/>
        </p:spPr>
        <p:txBody>
          <a:bodyPr wrap="square">
            <a:spAutoFit/>
          </a:bodyPr>
          <a:lstStyle/>
          <a:p>
            <a:pPr marL="0" marR="0">
              <a:lnSpc>
                <a:spcPct val="107000"/>
              </a:lnSpc>
              <a:spcBef>
                <a:spcPts val="0"/>
              </a:spcBef>
              <a:spcAft>
                <a:spcPts val="0"/>
              </a:spcAft>
            </a:pPr>
            <a:r>
              <a:rPr lang="en-US" sz="18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We can see that there's one call for the church and one call for the world. And as was said in the beginning the structures apply equally for ancient and modern.  For ancient Israel you have the call out of Egypt, the call out of Babylon, the call out of Rome. There was only one group that left Egypt, two groups left Babylon of the church and two groups left the idolatry of Rome behind as well. So, we demonstrated this structure. The purpose of that was to show that we are between October 22, 1844 and 1850.  And that's where we stand today.  We're going to take the dispensation of October 22, 1844 to 1850 and overlay it with our own to understand our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Slide Number Placeholder 1">
            <a:extLst>
              <a:ext uri="{FF2B5EF4-FFF2-40B4-BE49-F238E27FC236}">
                <a16:creationId xmlns:a16="http://schemas.microsoft.com/office/drawing/2014/main" id="{36F2077B-B59B-46C4-B90A-957010CA771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400EEC-9B90-4137-8E08-0BFA747BE71B}" type="slidenum">
              <a:rPr lang="en-US" smtClean="0"/>
              <a:pPr/>
              <a:t>9</a:t>
            </a:fld>
            <a:endParaRPr lang="en-US" dirty="0"/>
          </a:p>
        </p:txBody>
      </p:sp>
      <p:sp>
        <p:nvSpPr>
          <p:cNvPr id="74" name="TextBox 73">
            <a:extLst>
              <a:ext uri="{FF2B5EF4-FFF2-40B4-BE49-F238E27FC236}">
                <a16:creationId xmlns:a16="http://schemas.microsoft.com/office/drawing/2014/main" id="{C18AC90E-CB7E-4820-A42F-C6B4AD50CE11}"/>
              </a:ext>
            </a:extLst>
          </p:cNvPr>
          <p:cNvSpPr txBox="1"/>
          <p:nvPr/>
        </p:nvSpPr>
        <p:spPr>
          <a:xfrm>
            <a:off x="522827" y="3478965"/>
            <a:ext cx="1658074" cy="369332"/>
          </a:xfrm>
          <a:prstGeom prst="rect">
            <a:avLst/>
          </a:prstGeom>
          <a:noFill/>
        </p:spPr>
        <p:txBody>
          <a:bodyPr wrap="square" rtlCol="0">
            <a:spAutoFit/>
          </a:bodyPr>
          <a:lstStyle/>
          <a:p>
            <a:r>
              <a:rPr lang="el-GR" b="1" dirty="0">
                <a:latin typeface="Arial Narrow" panose="020B0606020202030204" pitchFamily="34" charset="0"/>
                <a:sym typeface="Symbol" panose="05050102010706020507" pitchFamily="18" charset="2"/>
              </a:rPr>
              <a:t></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75" name="Straight Connector 74">
            <a:extLst>
              <a:ext uri="{FF2B5EF4-FFF2-40B4-BE49-F238E27FC236}">
                <a16:creationId xmlns:a16="http://schemas.microsoft.com/office/drawing/2014/main" id="{0B3C2462-0073-40E4-BE16-083D95E9C017}"/>
              </a:ext>
            </a:extLst>
          </p:cNvPr>
          <p:cNvCxnSpPr>
            <a:cxnSpLocks/>
          </p:cNvCxnSpPr>
          <p:nvPr/>
        </p:nvCxnSpPr>
        <p:spPr>
          <a:xfrm flipV="1">
            <a:off x="668729" y="449009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2DA499DD-EEE6-4F24-9F39-F9B9028C88AE}"/>
              </a:ext>
            </a:extLst>
          </p:cNvPr>
          <p:cNvSpPr txBox="1"/>
          <p:nvPr/>
        </p:nvSpPr>
        <p:spPr>
          <a:xfrm>
            <a:off x="514482" y="3874991"/>
            <a:ext cx="608332" cy="276999"/>
          </a:xfrm>
          <a:prstGeom prst="rect">
            <a:avLst/>
          </a:prstGeom>
          <a:noFill/>
        </p:spPr>
        <p:txBody>
          <a:bodyPr wrap="square" rtlCol="0">
            <a:spAutoFit/>
          </a:bodyPr>
          <a:lstStyle/>
          <a:p>
            <a:r>
              <a:rPr lang="en-US" sz="1200" dirty="0">
                <a:latin typeface="Arial Narrow" panose="020B0606020202030204" pitchFamily="34" charset="0"/>
              </a:rPr>
              <a:t>1798</a:t>
            </a:r>
          </a:p>
        </p:txBody>
      </p:sp>
      <p:sp>
        <p:nvSpPr>
          <p:cNvPr id="78" name="TextBox 77">
            <a:extLst>
              <a:ext uri="{FF2B5EF4-FFF2-40B4-BE49-F238E27FC236}">
                <a16:creationId xmlns:a16="http://schemas.microsoft.com/office/drawing/2014/main" id="{7D904A01-509A-4428-B0B5-E32A6808BF47}"/>
              </a:ext>
            </a:extLst>
          </p:cNvPr>
          <p:cNvSpPr txBox="1"/>
          <p:nvPr/>
        </p:nvSpPr>
        <p:spPr>
          <a:xfrm>
            <a:off x="1153999" y="3875053"/>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79" name="TextBox 78">
            <a:extLst>
              <a:ext uri="{FF2B5EF4-FFF2-40B4-BE49-F238E27FC236}">
                <a16:creationId xmlns:a16="http://schemas.microsoft.com/office/drawing/2014/main" id="{12D8C733-DAC5-4EDA-BAB0-98AEA968BFA7}"/>
              </a:ext>
            </a:extLst>
          </p:cNvPr>
          <p:cNvSpPr txBox="1"/>
          <p:nvPr/>
        </p:nvSpPr>
        <p:spPr>
          <a:xfrm>
            <a:off x="4333633" y="3908491"/>
            <a:ext cx="568632" cy="276999"/>
          </a:xfrm>
          <a:prstGeom prst="rect">
            <a:avLst/>
          </a:prstGeom>
          <a:noFill/>
        </p:spPr>
        <p:txBody>
          <a:bodyPr wrap="square" rtlCol="0">
            <a:spAutoFit/>
          </a:bodyPr>
          <a:lstStyle/>
          <a:p>
            <a:r>
              <a:rPr lang="en-US" sz="1200" dirty="0">
                <a:latin typeface="Arial Narrow" panose="020B0606020202030204" pitchFamily="34" charset="0"/>
              </a:rPr>
              <a:t>1863</a:t>
            </a:r>
          </a:p>
        </p:txBody>
      </p:sp>
      <p:sp>
        <p:nvSpPr>
          <p:cNvPr id="80" name="TextBox 79">
            <a:extLst>
              <a:ext uri="{FF2B5EF4-FFF2-40B4-BE49-F238E27FC236}">
                <a16:creationId xmlns:a16="http://schemas.microsoft.com/office/drawing/2014/main" id="{63E9BAE6-19B2-4018-BDBE-7B226CA0E234}"/>
              </a:ext>
            </a:extLst>
          </p:cNvPr>
          <p:cNvSpPr txBox="1"/>
          <p:nvPr/>
        </p:nvSpPr>
        <p:spPr>
          <a:xfrm>
            <a:off x="3701881" y="3795768"/>
            <a:ext cx="585493" cy="461665"/>
          </a:xfrm>
          <a:prstGeom prst="rect">
            <a:avLst/>
          </a:prstGeom>
          <a:noFill/>
        </p:spPr>
        <p:txBody>
          <a:bodyPr wrap="square" rtlCol="0">
            <a:spAutoFit/>
          </a:bodyPr>
          <a:lstStyle/>
          <a:p>
            <a:r>
              <a:rPr lang="en-US" sz="1200" dirty="0">
                <a:latin typeface="Arial Narrow" panose="020B0606020202030204" pitchFamily="34" charset="0"/>
              </a:rPr>
              <a:t>COP</a:t>
            </a:r>
          </a:p>
          <a:p>
            <a:r>
              <a:rPr lang="en-US" sz="1200" dirty="0">
                <a:latin typeface="Arial Narrow" panose="020B0606020202030204" pitchFamily="34" charset="0"/>
              </a:rPr>
              <a:t>1861</a:t>
            </a:r>
          </a:p>
        </p:txBody>
      </p:sp>
      <p:sp>
        <p:nvSpPr>
          <p:cNvPr id="81" name="TextBox 80">
            <a:extLst>
              <a:ext uri="{FF2B5EF4-FFF2-40B4-BE49-F238E27FC236}">
                <a16:creationId xmlns:a16="http://schemas.microsoft.com/office/drawing/2014/main" id="{D76ADFB6-07FB-4802-97E8-69810A5C36BD}"/>
              </a:ext>
            </a:extLst>
          </p:cNvPr>
          <p:cNvSpPr txBox="1"/>
          <p:nvPr/>
        </p:nvSpPr>
        <p:spPr>
          <a:xfrm>
            <a:off x="3071468" y="3897755"/>
            <a:ext cx="585493" cy="276999"/>
          </a:xfrm>
          <a:prstGeom prst="rect">
            <a:avLst/>
          </a:prstGeom>
          <a:noFill/>
        </p:spPr>
        <p:txBody>
          <a:bodyPr wrap="square" rtlCol="0">
            <a:spAutoFit/>
          </a:bodyPr>
          <a:lstStyle/>
          <a:p>
            <a:r>
              <a:rPr lang="en-US" sz="1200" dirty="0">
                <a:latin typeface="Arial Narrow" panose="020B0606020202030204" pitchFamily="34" charset="0"/>
              </a:rPr>
              <a:t>1850</a:t>
            </a:r>
          </a:p>
        </p:txBody>
      </p:sp>
      <p:cxnSp>
        <p:nvCxnSpPr>
          <p:cNvPr id="82" name="Straight Connector 81">
            <a:extLst>
              <a:ext uri="{FF2B5EF4-FFF2-40B4-BE49-F238E27FC236}">
                <a16:creationId xmlns:a16="http://schemas.microsoft.com/office/drawing/2014/main" id="{101AC67F-5B8F-4F19-8390-2787BE879DB4}"/>
              </a:ext>
            </a:extLst>
          </p:cNvPr>
          <p:cNvCxnSpPr>
            <a:cxnSpLocks/>
          </p:cNvCxnSpPr>
          <p:nvPr/>
        </p:nvCxnSpPr>
        <p:spPr>
          <a:xfrm>
            <a:off x="630077" y="5471540"/>
            <a:ext cx="2641684" cy="26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E9AF60B1-AFA6-4148-8265-0419DB9B87C2}"/>
              </a:ext>
            </a:extLst>
          </p:cNvPr>
          <p:cNvSpPr txBox="1"/>
          <p:nvPr/>
        </p:nvSpPr>
        <p:spPr>
          <a:xfrm>
            <a:off x="496025" y="4680737"/>
            <a:ext cx="514181" cy="276999"/>
          </a:xfrm>
          <a:prstGeom prst="rect">
            <a:avLst/>
          </a:prstGeom>
          <a:noFill/>
        </p:spPr>
        <p:txBody>
          <a:bodyPr wrap="square" rtlCol="0">
            <a:spAutoFit/>
          </a:bodyPr>
          <a:lstStyle/>
          <a:p>
            <a:pPr algn="ctr"/>
            <a:r>
              <a:rPr lang="en-US" sz="1200" dirty="0">
                <a:latin typeface="Arial Narrow" panose="020B0606020202030204" pitchFamily="34" charset="0"/>
              </a:rPr>
              <a:t>1798</a:t>
            </a:r>
          </a:p>
        </p:txBody>
      </p:sp>
      <p:sp>
        <p:nvSpPr>
          <p:cNvPr id="84" name="TextBox 83">
            <a:extLst>
              <a:ext uri="{FF2B5EF4-FFF2-40B4-BE49-F238E27FC236}">
                <a16:creationId xmlns:a16="http://schemas.microsoft.com/office/drawing/2014/main" id="{B4A8FEB8-9890-4AB8-BDE9-1B3175702279}"/>
              </a:ext>
            </a:extLst>
          </p:cNvPr>
          <p:cNvSpPr txBox="1"/>
          <p:nvPr/>
        </p:nvSpPr>
        <p:spPr>
          <a:xfrm>
            <a:off x="1174612" y="4680738"/>
            <a:ext cx="585493" cy="276999"/>
          </a:xfrm>
          <a:prstGeom prst="rect">
            <a:avLst/>
          </a:prstGeom>
          <a:noFill/>
        </p:spPr>
        <p:txBody>
          <a:bodyPr wrap="square" rtlCol="0">
            <a:spAutoFit/>
          </a:bodyPr>
          <a:lstStyle/>
          <a:p>
            <a:pPr algn="ctr"/>
            <a:r>
              <a:rPr lang="en-US" sz="1200" dirty="0">
                <a:latin typeface="Arial Narrow" panose="020B0606020202030204" pitchFamily="34" charset="0"/>
              </a:rPr>
              <a:t>1840</a:t>
            </a:r>
          </a:p>
        </p:txBody>
      </p:sp>
      <p:sp>
        <p:nvSpPr>
          <p:cNvPr id="85" name="TextBox 84">
            <a:extLst>
              <a:ext uri="{FF2B5EF4-FFF2-40B4-BE49-F238E27FC236}">
                <a16:creationId xmlns:a16="http://schemas.microsoft.com/office/drawing/2014/main" id="{44BE4C6A-612F-4F5E-BC25-4691EAE6325D}"/>
              </a:ext>
            </a:extLst>
          </p:cNvPr>
          <p:cNvSpPr txBox="1"/>
          <p:nvPr/>
        </p:nvSpPr>
        <p:spPr>
          <a:xfrm>
            <a:off x="1678976" y="4656493"/>
            <a:ext cx="741518" cy="461665"/>
          </a:xfrm>
          <a:prstGeom prst="rect">
            <a:avLst/>
          </a:prstGeom>
          <a:noFill/>
        </p:spPr>
        <p:txBody>
          <a:bodyPr wrap="square" rtlCol="0">
            <a:spAutoFit/>
          </a:bodyPr>
          <a:lstStyle/>
          <a:p>
            <a:pPr algn="ctr"/>
            <a:r>
              <a:rPr lang="en-US" sz="1200" dirty="0">
                <a:latin typeface="Arial Narrow" panose="020B0606020202030204" pitchFamily="34" charset="0"/>
              </a:rPr>
              <a:t>July 21,</a:t>
            </a:r>
          </a:p>
          <a:p>
            <a:pPr algn="ctr"/>
            <a:r>
              <a:rPr lang="en-US" sz="1200" dirty="0">
                <a:latin typeface="Arial Narrow" panose="020B0606020202030204" pitchFamily="34" charset="0"/>
              </a:rPr>
              <a:t>1844</a:t>
            </a:r>
          </a:p>
        </p:txBody>
      </p:sp>
      <p:sp>
        <p:nvSpPr>
          <p:cNvPr id="86" name="TextBox 85">
            <a:extLst>
              <a:ext uri="{FF2B5EF4-FFF2-40B4-BE49-F238E27FC236}">
                <a16:creationId xmlns:a16="http://schemas.microsoft.com/office/drawing/2014/main" id="{17D81B3E-6D3C-4F1F-913C-ADBA0844EB7B}"/>
              </a:ext>
            </a:extLst>
          </p:cNvPr>
          <p:cNvSpPr txBox="1"/>
          <p:nvPr/>
        </p:nvSpPr>
        <p:spPr>
          <a:xfrm>
            <a:off x="2252088" y="4677840"/>
            <a:ext cx="864559" cy="461665"/>
          </a:xfrm>
          <a:prstGeom prst="rect">
            <a:avLst/>
          </a:prstGeom>
          <a:noFill/>
        </p:spPr>
        <p:txBody>
          <a:bodyPr wrap="square" rtlCol="0">
            <a:spAutoFit/>
          </a:bodyPr>
          <a:lstStyle/>
          <a:p>
            <a:pPr algn="ctr"/>
            <a:r>
              <a:rPr lang="en-US" sz="1200" dirty="0">
                <a:latin typeface="Arial Narrow" panose="020B0606020202030204" pitchFamily="34" charset="0"/>
              </a:rPr>
              <a:t>Oct. 22, </a:t>
            </a:r>
          </a:p>
          <a:p>
            <a:pPr algn="ctr"/>
            <a:r>
              <a:rPr lang="en-US" sz="1200" dirty="0">
                <a:latin typeface="Arial Narrow" panose="020B0606020202030204" pitchFamily="34" charset="0"/>
              </a:rPr>
              <a:t>1844</a:t>
            </a:r>
          </a:p>
        </p:txBody>
      </p:sp>
      <p:cxnSp>
        <p:nvCxnSpPr>
          <p:cNvPr id="87" name="Straight Connector 86">
            <a:extLst>
              <a:ext uri="{FF2B5EF4-FFF2-40B4-BE49-F238E27FC236}">
                <a16:creationId xmlns:a16="http://schemas.microsoft.com/office/drawing/2014/main" id="{B3661E74-8A57-410B-8BEF-3CFD04BF52EE}"/>
              </a:ext>
            </a:extLst>
          </p:cNvPr>
          <p:cNvCxnSpPr>
            <a:cxnSpLocks/>
          </p:cNvCxnSpPr>
          <p:nvPr/>
        </p:nvCxnSpPr>
        <p:spPr>
          <a:xfrm flipV="1">
            <a:off x="1461386" y="6344208"/>
            <a:ext cx="3073346" cy="121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0A9862BC-5E77-4BBC-ACAE-95CAEF3FAADE}"/>
              </a:ext>
            </a:extLst>
          </p:cNvPr>
          <p:cNvSpPr txBox="1"/>
          <p:nvPr/>
        </p:nvSpPr>
        <p:spPr>
          <a:xfrm>
            <a:off x="3003170" y="5744871"/>
            <a:ext cx="482634"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89" name="TextBox 88">
            <a:extLst>
              <a:ext uri="{FF2B5EF4-FFF2-40B4-BE49-F238E27FC236}">
                <a16:creationId xmlns:a16="http://schemas.microsoft.com/office/drawing/2014/main" id="{D1CCAFB6-5762-43DC-ACB9-ACF926E22154}"/>
              </a:ext>
            </a:extLst>
          </p:cNvPr>
          <p:cNvSpPr txBox="1"/>
          <p:nvPr/>
        </p:nvSpPr>
        <p:spPr>
          <a:xfrm>
            <a:off x="3967969" y="4108066"/>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0" name="TextBox 89">
            <a:extLst>
              <a:ext uri="{FF2B5EF4-FFF2-40B4-BE49-F238E27FC236}">
                <a16:creationId xmlns:a16="http://schemas.microsoft.com/office/drawing/2014/main" id="{E44061C1-66A5-4B7E-B9ED-4D4A31980C28}"/>
              </a:ext>
            </a:extLst>
          </p:cNvPr>
          <p:cNvSpPr txBox="1"/>
          <p:nvPr/>
        </p:nvSpPr>
        <p:spPr>
          <a:xfrm>
            <a:off x="3021845" y="4692494"/>
            <a:ext cx="585479" cy="276999"/>
          </a:xfrm>
          <a:prstGeom prst="rect">
            <a:avLst/>
          </a:prstGeom>
          <a:noFill/>
        </p:spPr>
        <p:txBody>
          <a:bodyPr wrap="square" rtlCol="0">
            <a:spAutoFit/>
          </a:bodyPr>
          <a:lstStyle/>
          <a:p>
            <a:pPr algn="ctr"/>
            <a:r>
              <a:rPr lang="en-US" sz="1200" dirty="0">
                <a:latin typeface="Arial Narrow" panose="020B0606020202030204" pitchFamily="34" charset="0"/>
              </a:rPr>
              <a:t>1850</a:t>
            </a:r>
          </a:p>
        </p:txBody>
      </p:sp>
      <p:sp>
        <p:nvSpPr>
          <p:cNvPr id="91" name="TextBox 90">
            <a:extLst>
              <a:ext uri="{FF2B5EF4-FFF2-40B4-BE49-F238E27FC236}">
                <a16:creationId xmlns:a16="http://schemas.microsoft.com/office/drawing/2014/main" id="{18E8A020-610B-4BCA-B108-BDFC1BEECDEA}"/>
              </a:ext>
            </a:extLst>
          </p:cNvPr>
          <p:cNvSpPr txBox="1"/>
          <p:nvPr/>
        </p:nvSpPr>
        <p:spPr>
          <a:xfrm>
            <a:off x="3616708" y="5747060"/>
            <a:ext cx="610629" cy="276999"/>
          </a:xfrm>
          <a:prstGeom prst="rect">
            <a:avLst/>
          </a:prstGeom>
          <a:noFill/>
        </p:spPr>
        <p:txBody>
          <a:bodyPr wrap="square" rtlCol="0">
            <a:spAutoFit/>
          </a:bodyPr>
          <a:lstStyle/>
          <a:p>
            <a:pPr algn="ctr"/>
            <a:r>
              <a:rPr lang="en-US" sz="1200" dirty="0">
                <a:latin typeface="Arial Narrow" panose="020B0606020202030204" pitchFamily="34" charset="0"/>
              </a:rPr>
              <a:t>1861</a:t>
            </a:r>
          </a:p>
        </p:txBody>
      </p:sp>
      <p:sp>
        <p:nvSpPr>
          <p:cNvPr id="92" name="TextBox 91">
            <a:extLst>
              <a:ext uri="{FF2B5EF4-FFF2-40B4-BE49-F238E27FC236}">
                <a16:creationId xmlns:a16="http://schemas.microsoft.com/office/drawing/2014/main" id="{D27379D9-F69E-4CA8-B2B3-E2A845B7C66E}"/>
              </a:ext>
            </a:extLst>
          </p:cNvPr>
          <p:cNvSpPr txBox="1"/>
          <p:nvPr/>
        </p:nvSpPr>
        <p:spPr>
          <a:xfrm>
            <a:off x="2805620" y="5112979"/>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3" name="TextBox 92">
            <a:extLst>
              <a:ext uri="{FF2B5EF4-FFF2-40B4-BE49-F238E27FC236}">
                <a16:creationId xmlns:a16="http://schemas.microsoft.com/office/drawing/2014/main" id="{58C580F8-41DE-49F7-8E32-017DB3175F2F}"/>
              </a:ext>
            </a:extLst>
          </p:cNvPr>
          <p:cNvSpPr txBox="1"/>
          <p:nvPr/>
        </p:nvSpPr>
        <p:spPr>
          <a:xfrm>
            <a:off x="3325467" y="6021870"/>
            <a:ext cx="585493"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94" name="TextBox 93">
            <a:extLst>
              <a:ext uri="{FF2B5EF4-FFF2-40B4-BE49-F238E27FC236}">
                <a16:creationId xmlns:a16="http://schemas.microsoft.com/office/drawing/2014/main" id="{AD571253-02B6-49B6-9AED-A0819D37FA9C}"/>
              </a:ext>
            </a:extLst>
          </p:cNvPr>
          <p:cNvSpPr txBox="1"/>
          <p:nvPr/>
        </p:nvSpPr>
        <p:spPr>
          <a:xfrm>
            <a:off x="7210088" y="3479377"/>
            <a:ext cx="1658074" cy="369332"/>
          </a:xfrm>
          <a:prstGeom prst="rect">
            <a:avLst/>
          </a:prstGeom>
          <a:noFill/>
        </p:spPr>
        <p:txBody>
          <a:bodyPr wrap="square" rtlCol="0">
            <a:spAutoFit/>
          </a:bodyPr>
          <a:lstStyle/>
          <a:p>
            <a:r>
              <a:rPr lang="el-GR" b="1" dirty="0">
                <a:latin typeface="Calibri" panose="020F0502020204030204" pitchFamily="34" charset="0"/>
                <a:cs typeface="Calibri" panose="020F0502020204030204" pitchFamily="34" charset="0"/>
                <a:sym typeface="Symbol" panose="05050102010706020507" pitchFamily="18" charset="2"/>
              </a:rPr>
              <a:t>Ω</a:t>
            </a:r>
            <a:r>
              <a:rPr lang="en-US" b="1" dirty="0">
                <a:latin typeface="Arial Narrow" panose="020B0606020202030204" pitchFamily="34" charset="0"/>
                <a:sym typeface="Symbol" panose="05050102010706020507" pitchFamily="18" charset="2"/>
              </a:rPr>
              <a:t> </a:t>
            </a:r>
            <a:r>
              <a:rPr lang="en-US" b="1" dirty="0">
                <a:latin typeface="Arial Narrow" panose="020B0606020202030204" pitchFamily="34" charset="0"/>
              </a:rPr>
              <a:t> Modern</a:t>
            </a:r>
          </a:p>
        </p:txBody>
      </p:sp>
      <p:cxnSp>
        <p:nvCxnSpPr>
          <p:cNvPr id="95" name="Straight Connector 94">
            <a:extLst>
              <a:ext uri="{FF2B5EF4-FFF2-40B4-BE49-F238E27FC236}">
                <a16:creationId xmlns:a16="http://schemas.microsoft.com/office/drawing/2014/main" id="{BE6813EE-1BE0-4DF7-9213-EF07DC4AC771}"/>
              </a:ext>
            </a:extLst>
          </p:cNvPr>
          <p:cNvCxnSpPr>
            <a:cxnSpLocks/>
          </p:cNvCxnSpPr>
          <p:nvPr/>
        </p:nvCxnSpPr>
        <p:spPr>
          <a:xfrm flipV="1">
            <a:off x="7410513" y="4362318"/>
            <a:ext cx="3884733" cy="122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2A0FC3AB-4918-4971-9A4E-228B20A00FD2}"/>
              </a:ext>
            </a:extLst>
          </p:cNvPr>
          <p:cNvSpPr txBox="1"/>
          <p:nvPr/>
        </p:nvSpPr>
        <p:spPr>
          <a:xfrm>
            <a:off x="7142944" y="3880800"/>
            <a:ext cx="511887" cy="276999"/>
          </a:xfrm>
          <a:prstGeom prst="rect">
            <a:avLst/>
          </a:prstGeom>
          <a:noFill/>
        </p:spPr>
        <p:txBody>
          <a:bodyPr wrap="square" rtlCol="0">
            <a:spAutoFit/>
          </a:bodyPr>
          <a:lstStyle/>
          <a:p>
            <a:r>
              <a:rPr lang="en-US" sz="1200" dirty="0">
                <a:latin typeface="Arial Narrow" panose="020B0606020202030204" pitchFamily="34" charset="0"/>
              </a:rPr>
              <a:t>1989</a:t>
            </a:r>
          </a:p>
        </p:txBody>
      </p:sp>
      <p:sp>
        <p:nvSpPr>
          <p:cNvPr id="97" name="TextBox 96">
            <a:extLst>
              <a:ext uri="{FF2B5EF4-FFF2-40B4-BE49-F238E27FC236}">
                <a16:creationId xmlns:a16="http://schemas.microsoft.com/office/drawing/2014/main" id="{A0578101-5FFE-4F21-9926-3806F4A349AF}"/>
              </a:ext>
            </a:extLst>
          </p:cNvPr>
          <p:cNvSpPr txBox="1"/>
          <p:nvPr/>
        </p:nvSpPr>
        <p:spPr>
          <a:xfrm>
            <a:off x="7949244" y="3878538"/>
            <a:ext cx="484766" cy="276999"/>
          </a:xfrm>
          <a:prstGeom prst="rect">
            <a:avLst/>
          </a:prstGeom>
          <a:noFill/>
        </p:spPr>
        <p:txBody>
          <a:bodyPr wrap="square" rtlCol="0">
            <a:spAutoFit/>
          </a:bodyPr>
          <a:lstStyle/>
          <a:p>
            <a:pPr algn="ctr"/>
            <a:r>
              <a:rPr lang="en-US" sz="1200" dirty="0">
                <a:latin typeface="Arial Narrow" panose="020B0606020202030204" pitchFamily="34" charset="0"/>
              </a:rPr>
              <a:t>2001</a:t>
            </a:r>
          </a:p>
        </p:txBody>
      </p:sp>
      <p:sp>
        <p:nvSpPr>
          <p:cNvPr id="98" name="TextBox 97">
            <a:extLst>
              <a:ext uri="{FF2B5EF4-FFF2-40B4-BE49-F238E27FC236}">
                <a16:creationId xmlns:a16="http://schemas.microsoft.com/office/drawing/2014/main" id="{C8104F35-637F-48FC-AC6B-825F6DF92E96}"/>
              </a:ext>
            </a:extLst>
          </p:cNvPr>
          <p:cNvSpPr txBox="1"/>
          <p:nvPr/>
        </p:nvSpPr>
        <p:spPr>
          <a:xfrm>
            <a:off x="9847103" y="3876714"/>
            <a:ext cx="371333" cy="276999"/>
          </a:xfrm>
          <a:prstGeom prst="rect">
            <a:avLst/>
          </a:prstGeom>
          <a:noFill/>
        </p:spPr>
        <p:txBody>
          <a:bodyPr wrap="square" rtlCol="0">
            <a:spAutoFit/>
          </a:bodyPr>
          <a:lstStyle/>
          <a:p>
            <a:r>
              <a:rPr lang="en-US" sz="1200" dirty="0">
                <a:latin typeface="Arial Narrow" panose="020B0606020202030204" pitchFamily="34" charset="0"/>
              </a:rPr>
              <a:t>SL</a:t>
            </a:r>
          </a:p>
        </p:txBody>
      </p:sp>
      <p:cxnSp>
        <p:nvCxnSpPr>
          <p:cNvPr id="99" name="Straight Connector 98">
            <a:extLst>
              <a:ext uri="{FF2B5EF4-FFF2-40B4-BE49-F238E27FC236}">
                <a16:creationId xmlns:a16="http://schemas.microsoft.com/office/drawing/2014/main" id="{0F1ED327-0377-4934-BA56-3C9F8514078C}"/>
              </a:ext>
            </a:extLst>
          </p:cNvPr>
          <p:cNvCxnSpPr>
            <a:cxnSpLocks/>
          </p:cNvCxnSpPr>
          <p:nvPr/>
        </p:nvCxnSpPr>
        <p:spPr>
          <a:xfrm flipV="1">
            <a:off x="7443897" y="5057752"/>
            <a:ext cx="2214372" cy="74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15939CCA-7B50-4FD0-9AE4-6AF4F83D5405}"/>
              </a:ext>
            </a:extLst>
          </p:cNvPr>
          <p:cNvSpPr txBox="1"/>
          <p:nvPr/>
        </p:nvSpPr>
        <p:spPr>
          <a:xfrm>
            <a:off x="8551083" y="4365949"/>
            <a:ext cx="478626" cy="461665"/>
          </a:xfrm>
          <a:prstGeom prst="rect">
            <a:avLst/>
          </a:prstGeom>
          <a:noFill/>
        </p:spPr>
        <p:txBody>
          <a:bodyPr wrap="square" rtlCol="0">
            <a:spAutoFit/>
          </a:bodyPr>
          <a:lstStyle/>
          <a:p>
            <a:pPr algn="ctr"/>
            <a:r>
              <a:rPr lang="en-US" sz="1200" dirty="0">
                <a:latin typeface="Arial Narrow" panose="020B0606020202030204" pitchFamily="34" charset="0"/>
              </a:rPr>
              <a:t>1</a:t>
            </a:r>
            <a:r>
              <a:rPr lang="en-US" sz="1200" baseline="30000" dirty="0">
                <a:latin typeface="Arial Narrow" panose="020B0606020202030204" pitchFamily="34" charset="0"/>
              </a:rPr>
              <a:t>st</a:t>
            </a:r>
            <a:r>
              <a:rPr lang="en-US" sz="1200" dirty="0">
                <a:latin typeface="Arial Narrow" panose="020B0606020202030204" pitchFamily="34" charset="0"/>
              </a:rPr>
              <a:t> </a:t>
            </a:r>
          </a:p>
          <a:p>
            <a:pPr algn="ctr"/>
            <a:r>
              <a:rPr lang="en-US" sz="1200" dirty="0">
                <a:latin typeface="Arial Narrow" panose="020B0606020202030204" pitchFamily="34" charset="0"/>
              </a:rPr>
              <a:t>TC</a:t>
            </a:r>
          </a:p>
        </p:txBody>
      </p:sp>
      <p:sp>
        <p:nvSpPr>
          <p:cNvPr id="101" name="TextBox 100">
            <a:extLst>
              <a:ext uri="{FF2B5EF4-FFF2-40B4-BE49-F238E27FC236}">
                <a16:creationId xmlns:a16="http://schemas.microsoft.com/office/drawing/2014/main" id="{34ED2299-3E5E-4DDE-9568-8D00575128B1}"/>
              </a:ext>
            </a:extLst>
          </p:cNvPr>
          <p:cNvSpPr txBox="1"/>
          <p:nvPr/>
        </p:nvSpPr>
        <p:spPr>
          <a:xfrm>
            <a:off x="9108586" y="4522313"/>
            <a:ext cx="318224" cy="276999"/>
          </a:xfrm>
          <a:prstGeom prst="rect">
            <a:avLst/>
          </a:prstGeom>
          <a:noFill/>
        </p:spPr>
        <p:txBody>
          <a:bodyPr wrap="square" rtlCol="0">
            <a:spAutoFit/>
          </a:bodyPr>
          <a:lstStyle/>
          <a:p>
            <a:pPr algn="ctr"/>
            <a:r>
              <a:rPr lang="en-US" sz="1200" dirty="0">
                <a:latin typeface="Arial Narrow" panose="020B0606020202030204" pitchFamily="34" charset="0"/>
                <a:sym typeface="Wingdings" panose="05000000000000000000" pitchFamily="2" charset="2"/>
              </a:rPr>
              <a:t></a:t>
            </a:r>
            <a:endParaRPr lang="en-US" sz="1200" dirty="0">
              <a:latin typeface="Arial Narrow" panose="020B0606020202030204" pitchFamily="34" charset="0"/>
            </a:endParaRPr>
          </a:p>
        </p:txBody>
      </p:sp>
      <p:cxnSp>
        <p:nvCxnSpPr>
          <p:cNvPr id="102" name="Straight Connector 101">
            <a:extLst>
              <a:ext uri="{FF2B5EF4-FFF2-40B4-BE49-F238E27FC236}">
                <a16:creationId xmlns:a16="http://schemas.microsoft.com/office/drawing/2014/main" id="{22D9D942-6144-409F-AE27-8111B8718559}"/>
              </a:ext>
            </a:extLst>
          </p:cNvPr>
          <p:cNvCxnSpPr>
            <a:cxnSpLocks/>
          </p:cNvCxnSpPr>
          <p:nvPr/>
        </p:nvCxnSpPr>
        <p:spPr>
          <a:xfrm>
            <a:off x="7410513" y="4160011"/>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6956CC0-2D41-47F1-85A3-A4D84CE29906}"/>
              </a:ext>
            </a:extLst>
          </p:cNvPr>
          <p:cNvCxnSpPr>
            <a:cxnSpLocks/>
          </p:cNvCxnSpPr>
          <p:nvPr/>
        </p:nvCxnSpPr>
        <p:spPr>
          <a:xfrm>
            <a:off x="8183015" y="416805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68DB6FF-B1BA-4D13-903C-16698C4ED061}"/>
              </a:ext>
            </a:extLst>
          </p:cNvPr>
          <p:cNvCxnSpPr>
            <a:cxnSpLocks/>
          </p:cNvCxnSpPr>
          <p:nvPr/>
        </p:nvCxnSpPr>
        <p:spPr>
          <a:xfrm>
            <a:off x="11295246" y="415779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A1E611-3E1E-4334-9D0C-CCEF88719E1B}"/>
              </a:ext>
            </a:extLst>
          </p:cNvPr>
          <p:cNvCxnSpPr>
            <a:cxnSpLocks/>
          </p:cNvCxnSpPr>
          <p:nvPr/>
        </p:nvCxnSpPr>
        <p:spPr>
          <a:xfrm>
            <a:off x="10667029" y="4151454"/>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67022DB-A142-485D-A102-B71830DA413E}"/>
              </a:ext>
            </a:extLst>
          </p:cNvPr>
          <p:cNvCxnSpPr>
            <a:cxnSpLocks/>
          </p:cNvCxnSpPr>
          <p:nvPr/>
        </p:nvCxnSpPr>
        <p:spPr>
          <a:xfrm>
            <a:off x="10013545" y="4160009"/>
            <a:ext cx="0" cy="19263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9F3E7D0-3D4D-4EEA-B29E-A73FD5A47211}"/>
              </a:ext>
            </a:extLst>
          </p:cNvPr>
          <p:cNvCxnSpPr/>
          <p:nvPr/>
        </p:nvCxnSpPr>
        <p:spPr>
          <a:xfrm>
            <a:off x="7462909" y="481109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A2E894-A96E-4E12-BCD4-B6B4667D3178}"/>
              </a:ext>
            </a:extLst>
          </p:cNvPr>
          <p:cNvCxnSpPr/>
          <p:nvPr/>
        </p:nvCxnSpPr>
        <p:spPr>
          <a:xfrm>
            <a:off x="8201521" y="481896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297EA90-27DB-4BBB-BBA8-BF93673D7E64}"/>
              </a:ext>
            </a:extLst>
          </p:cNvPr>
          <p:cNvCxnSpPr/>
          <p:nvPr/>
        </p:nvCxnSpPr>
        <p:spPr>
          <a:xfrm>
            <a:off x="9265202" y="480518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DEF319D-8E00-4462-9008-13F8A3B84A37}"/>
              </a:ext>
            </a:extLst>
          </p:cNvPr>
          <p:cNvCxnSpPr/>
          <p:nvPr/>
        </p:nvCxnSpPr>
        <p:spPr>
          <a:xfrm>
            <a:off x="8777350" y="4806900"/>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01D8CE55-8676-42E5-BF2A-E3D6745325DF}"/>
              </a:ext>
            </a:extLst>
          </p:cNvPr>
          <p:cNvCxnSpPr/>
          <p:nvPr/>
        </p:nvCxnSpPr>
        <p:spPr>
          <a:xfrm>
            <a:off x="9658359" y="481644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0F35AE7-150B-4028-AFD5-4C0AD82383BB}"/>
              </a:ext>
            </a:extLst>
          </p:cNvPr>
          <p:cNvSpPr txBox="1"/>
          <p:nvPr/>
        </p:nvSpPr>
        <p:spPr>
          <a:xfrm>
            <a:off x="10794659" y="410492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13" name="TextBox 112">
            <a:extLst>
              <a:ext uri="{FF2B5EF4-FFF2-40B4-BE49-F238E27FC236}">
                <a16:creationId xmlns:a16="http://schemas.microsoft.com/office/drawing/2014/main" id="{24220E23-FDF7-4194-9532-445E6B9F0E32}"/>
              </a:ext>
            </a:extLst>
          </p:cNvPr>
          <p:cNvSpPr txBox="1"/>
          <p:nvPr/>
        </p:nvSpPr>
        <p:spPr>
          <a:xfrm>
            <a:off x="9281379" y="4771720"/>
            <a:ext cx="372958" cy="307777"/>
          </a:xfrm>
          <a:prstGeom prst="rect">
            <a:avLst/>
          </a:prstGeom>
          <a:noFill/>
        </p:spPr>
        <p:txBody>
          <a:bodyPr wrap="square" rtlCol="0">
            <a:spAutoFit/>
          </a:bodyPr>
          <a:lstStyle/>
          <a:p>
            <a:pPr algn="ctr"/>
            <a:r>
              <a:rPr lang="en-US" sz="1400" dirty="0">
                <a:solidFill>
                  <a:srgbClr val="FF0000"/>
                </a:solidFill>
                <a:latin typeface="Arial Narrow" panose="020B0606020202030204" pitchFamily="34" charset="0"/>
              </a:rPr>
              <a:t>H</a:t>
            </a:r>
          </a:p>
        </p:txBody>
      </p:sp>
      <p:cxnSp>
        <p:nvCxnSpPr>
          <p:cNvPr id="114" name="Straight Connector 113">
            <a:extLst>
              <a:ext uri="{FF2B5EF4-FFF2-40B4-BE49-F238E27FC236}">
                <a16:creationId xmlns:a16="http://schemas.microsoft.com/office/drawing/2014/main" id="{DA6AA60F-3615-42A3-8F6A-28512713BAE9}"/>
              </a:ext>
            </a:extLst>
          </p:cNvPr>
          <p:cNvCxnSpPr>
            <a:cxnSpLocks/>
          </p:cNvCxnSpPr>
          <p:nvPr/>
        </p:nvCxnSpPr>
        <p:spPr>
          <a:xfrm flipV="1">
            <a:off x="8195993" y="555412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2CF235D-7198-49C5-A0E6-4D46168AB886}"/>
              </a:ext>
            </a:extLst>
          </p:cNvPr>
          <p:cNvCxnSpPr/>
          <p:nvPr/>
        </p:nvCxnSpPr>
        <p:spPr>
          <a:xfrm>
            <a:off x="8215005" y="531150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CF72DDD-E16A-4204-80E0-749CB87D2711}"/>
              </a:ext>
            </a:extLst>
          </p:cNvPr>
          <p:cNvCxnSpPr/>
          <p:nvPr/>
        </p:nvCxnSpPr>
        <p:spPr>
          <a:xfrm>
            <a:off x="8777350"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18F258F-F776-47CC-9B78-E262822035F3}"/>
              </a:ext>
            </a:extLst>
          </p:cNvPr>
          <p:cNvCxnSpPr/>
          <p:nvPr/>
        </p:nvCxnSpPr>
        <p:spPr>
          <a:xfrm>
            <a:off x="9686805" y="531685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0C8CDEC-DA37-4CDB-B966-4D931BE3F957}"/>
              </a:ext>
            </a:extLst>
          </p:cNvPr>
          <p:cNvCxnSpPr/>
          <p:nvPr/>
        </p:nvCxnSpPr>
        <p:spPr>
          <a:xfrm>
            <a:off x="928137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29746ACE-D785-4443-BA5F-E0ABD8BE0D09}"/>
              </a:ext>
            </a:extLst>
          </p:cNvPr>
          <p:cNvCxnSpPr/>
          <p:nvPr/>
        </p:nvCxnSpPr>
        <p:spPr>
          <a:xfrm>
            <a:off x="10081749" y="530559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08E4A9F8-648B-4C2E-B5DD-2E519D3355C0}"/>
              </a:ext>
            </a:extLst>
          </p:cNvPr>
          <p:cNvSpPr txBox="1"/>
          <p:nvPr/>
        </p:nvSpPr>
        <p:spPr>
          <a:xfrm>
            <a:off x="9686805" y="5278037"/>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cxnSp>
        <p:nvCxnSpPr>
          <p:cNvPr id="121" name="Straight Connector 120">
            <a:extLst>
              <a:ext uri="{FF2B5EF4-FFF2-40B4-BE49-F238E27FC236}">
                <a16:creationId xmlns:a16="http://schemas.microsoft.com/office/drawing/2014/main" id="{176BB62A-AA07-4A90-801B-FA979C4F0811}"/>
              </a:ext>
            </a:extLst>
          </p:cNvPr>
          <p:cNvCxnSpPr>
            <a:cxnSpLocks/>
          </p:cNvCxnSpPr>
          <p:nvPr/>
        </p:nvCxnSpPr>
        <p:spPr>
          <a:xfrm flipV="1">
            <a:off x="8774290" y="6035237"/>
            <a:ext cx="1907171" cy="114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8FD6EC5F-5712-4E6A-8754-5EE783106B24}"/>
              </a:ext>
            </a:extLst>
          </p:cNvPr>
          <p:cNvCxnSpPr/>
          <p:nvPr/>
        </p:nvCxnSpPr>
        <p:spPr>
          <a:xfrm>
            <a:off x="8793302" y="5792612"/>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3E93144-E509-4480-B7ED-512D95ED56F2}"/>
              </a:ext>
            </a:extLst>
          </p:cNvPr>
          <p:cNvCxnSpPr/>
          <p:nvPr/>
        </p:nvCxnSpPr>
        <p:spPr>
          <a:xfrm>
            <a:off x="9295768" y="5805827"/>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31554B6-F1AB-422F-A9AD-4BFAF90C5A2B}"/>
              </a:ext>
            </a:extLst>
          </p:cNvPr>
          <p:cNvCxnSpPr/>
          <p:nvPr/>
        </p:nvCxnSpPr>
        <p:spPr>
          <a:xfrm>
            <a:off x="10265102" y="579796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6D5067-C22F-41B9-9E2D-249CB6F18BBB}"/>
              </a:ext>
            </a:extLst>
          </p:cNvPr>
          <p:cNvCxnSpPr/>
          <p:nvPr/>
        </p:nvCxnSpPr>
        <p:spPr>
          <a:xfrm>
            <a:off x="9721564" y="5794388"/>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16F2E79C-847B-479E-A419-A40D9DAEC1CC}"/>
              </a:ext>
            </a:extLst>
          </p:cNvPr>
          <p:cNvCxnSpPr/>
          <p:nvPr/>
        </p:nvCxnSpPr>
        <p:spPr>
          <a:xfrm>
            <a:off x="10685655" y="5792611"/>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53E9A00C-6467-4521-891E-025607BCD10F}"/>
              </a:ext>
            </a:extLst>
          </p:cNvPr>
          <p:cNvSpPr txBox="1"/>
          <p:nvPr/>
        </p:nvSpPr>
        <p:spPr>
          <a:xfrm>
            <a:off x="10276868" y="5745360"/>
            <a:ext cx="372958" cy="307777"/>
          </a:xfrm>
          <a:prstGeom prst="rect">
            <a:avLst/>
          </a:prstGeom>
          <a:noFill/>
        </p:spPr>
        <p:txBody>
          <a:bodyPr wrap="square" rtlCol="0">
            <a:spAutoFit/>
          </a:bodyPr>
          <a:lstStyle/>
          <a:p>
            <a:pPr algn="ctr"/>
            <a:r>
              <a:rPr lang="en-US" sz="1400" dirty="0">
                <a:latin typeface="Arial Narrow" panose="020B0606020202030204" pitchFamily="34" charset="0"/>
              </a:rPr>
              <a:t>H</a:t>
            </a:r>
          </a:p>
        </p:txBody>
      </p:sp>
      <p:sp>
        <p:nvSpPr>
          <p:cNvPr id="128" name="TextBox 127">
            <a:extLst>
              <a:ext uri="{FF2B5EF4-FFF2-40B4-BE49-F238E27FC236}">
                <a16:creationId xmlns:a16="http://schemas.microsoft.com/office/drawing/2014/main" id="{C5C49895-CF5C-4C31-B3D5-CC69E744FF31}"/>
              </a:ext>
            </a:extLst>
          </p:cNvPr>
          <p:cNvSpPr txBox="1"/>
          <p:nvPr/>
        </p:nvSpPr>
        <p:spPr>
          <a:xfrm>
            <a:off x="9016978" y="4047683"/>
            <a:ext cx="430907" cy="246221"/>
          </a:xfrm>
          <a:prstGeom prst="rect">
            <a:avLst/>
          </a:prstGeom>
          <a:noFill/>
        </p:spPr>
        <p:txBody>
          <a:bodyPr wrap="square" rtlCol="0">
            <a:spAutoFit/>
          </a:bodyPr>
          <a:lstStyle/>
          <a:p>
            <a:pPr algn="ctr"/>
            <a:r>
              <a:rPr lang="en-US" sz="1000" dirty="0">
                <a:latin typeface="Arial Narrow" panose="020B0606020202030204" pitchFamily="34" charset="0"/>
              </a:rPr>
              <a:t>2019</a:t>
            </a:r>
          </a:p>
        </p:txBody>
      </p:sp>
      <p:cxnSp>
        <p:nvCxnSpPr>
          <p:cNvPr id="129" name="Straight Connector 128">
            <a:extLst>
              <a:ext uri="{FF2B5EF4-FFF2-40B4-BE49-F238E27FC236}">
                <a16:creationId xmlns:a16="http://schemas.microsoft.com/office/drawing/2014/main" id="{9A13864B-C860-400B-B686-BE92261BD9C7}"/>
              </a:ext>
            </a:extLst>
          </p:cNvPr>
          <p:cNvCxnSpPr>
            <a:cxnSpLocks/>
          </p:cNvCxnSpPr>
          <p:nvPr/>
        </p:nvCxnSpPr>
        <p:spPr>
          <a:xfrm>
            <a:off x="9639775" y="4251062"/>
            <a:ext cx="0" cy="10846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27AABFA-E561-4553-9CC0-FE95CFC7AA05}"/>
              </a:ext>
            </a:extLst>
          </p:cNvPr>
          <p:cNvCxnSpPr>
            <a:cxnSpLocks/>
          </p:cNvCxnSpPr>
          <p:nvPr/>
        </p:nvCxnSpPr>
        <p:spPr>
          <a:xfrm>
            <a:off x="9250242" y="4252157"/>
            <a:ext cx="0" cy="11017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0140D710-0E70-46DA-BB6F-42C7662130C4}"/>
              </a:ext>
            </a:extLst>
          </p:cNvPr>
          <p:cNvSpPr txBox="1"/>
          <p:nvPr/>
        </p:nvSpPr>
        <p:spPr>
          <a:xfrm>
            <a:off x="9431000" y="4042247"/>
            <a:ext cx="430907" cy="246221"/>
          </a:xfrm>
          <a:prstGeom prst="rect">
            <a:avLst/>
          </a:prstGeom>
          <a:noFill/>
        </p:spPr>
        <p:txBody>
          <a:bodyPr wrap="square" rtlCol="0">
            <a:spAutoFit/>
          </a:bodyPr>
          <a:lstStyle/>
          <a:p>
            <a:pPr algn="ctr"/>
            <a:r>
              <a:rPr lang="en-US" sz="1000" dirty="0">
                <a:latin typeface="Arial Narrow" panose="020B0606020202030204" pitchFamily="34" charset="0"/>
              </a:rPr>
              <a:t>2021</a:t>
            </a:r>
          </a:p>
        </p:txBody>
      </p:sp>
      <p:sp>
        <p:nvSpPr>
          <p:cNvPr id="132" name="Left Bracket 131">
            <a:extLst>
              <a:ext uri="{FF2B5EF4-FFF2-40B4-BE49-F238E27FC236}">
                <a16:creationId xmlns:a16="http://schemas.microsoft.com/office/drawing/2014/main" id="{1F01DDA4-9BF8-407F-B8FA-29821DB566BF}"/>
              </a:ext>
            </a:extLst>
          </p:cNvPr>
          <p:cNvSpPr/>
          <p:nvPr/>
        </p:nvSpPr>
        <p:spPr>
          <a:xfrm>
            <a:off x="7097762"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Left Bracket 132">
            <a:extLst>
              <a:ext uri="{FF2B5EF4-FFF2-40B4-BE49-F238E27FC236}">
                <a16:creationId xmlns:a16="http://schemas.microsoft.com/office/drawing/2014/main" id="{1E02AB73-552D-41D6-9B72-FAC7607E000F}"/>
              </a:ext>
            </a:extLst>
          </p:cNvPr>
          <p:cNvSpPr/>
          <p:nvPr/>
        </p:nvSpPr>
        <p:spPr>
          <a:xfrm rot="10800000">
            <a:off x="10358026" y="4596781"/>
            <a:ext cx="301125" cy="1113941"/>
          </a:xfrm>
          <a:prstGeom prst="leftBracket">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a:extLst>
              <a:ext uri="{FF2B5EF4-FFF2-40B4-BE49-F238E27FC236}">
                <a16:creationId xmlns:a16="http://schemas.microsoft.com/office/drawing/2014/main" id="{199653FA-5ACB-4DA0-A8DC-2A66DB9E70F0}"/>
              </a:ext>
            </a:extLst>
          </p:cNvPr>
          <p:cNvSpPr txBox="1"/>
          <p:nvPr/>
        </p:nvSpPr>
        <p:spPr>
          <a:xfrm>
            <a:off x="10785647" y="505729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35" name="Picture 134">
            <a:extLst>
              <a:ext uri="{FF2B5EF4-FFF2-40B4-BE49-F238E27FC236}">
                <a16:creationId xmlns:a16="http://schemas.microsoft.com/office/drawing/2014/main" id="{6FB4ED41-E6C1-4596-A33E-D3DF2F1A4895}"/>
              </a:ext>
            </a:extLst>
          </p:cNvPr>
          <p:cNvPicPr>
            <a:picLocks noChangeAspect="1"/>
          </p:cNvPicPr>
          <p:nvPr/>
        </p:nvPicPr>
        <p:blipFill>
          <a:blip r:embed="rId2"/>
          <a:stretch>
            <a:fillRect/>
          </a:stretch>
        </p:blipFill>
        <p:spPr>
          <a:xfrm>
            <a:off x="11083694" y="5703342"/>
            <a:ext cx="423104" cy="425499"/>
          </a:xfrm>
          <a:prstGeom prst="rect">
            <a:avLst/>
          </a:prstGeom>
        </p:spPr>
      </p:pic>
      <p:sp>
        <p:nvSpPr>
          <p:cNvPr id="136" name="TextBox 135">
            <a:extLst>
              <a:ext uri="{FF2B5EF4-FFF2-40B4-BE49-F238E27FC236}">
                <a16:creationId xmlns:a16="http://schemas.microsoft.com/office/drawing/2014/main" id="{4F0BC6BC-1E9D-4DD3-9977-3EE3527E9FD0}"/>
              </a:ext>
            </a:extLst>
          </p:cNvPr>
          <p:cNvSpPr txBox="1"/>
          <p:nvPr/>
        </p:nvSpPr>
        <p:spPr>
          <a:xfrm>
            <a:off x="7384863" y="5031017"/>
            <a:ext cx="621682" cy="276999"/>
          </a:xfrm>
          <a:prstGeom prst="rect">
            <a:avLst/>
          </a:prstGeom>
          <a:noFill/>
        </p:spPr>
        <p:txBody>
          <a:bodyPr wrap="square" rtlCol="0">
            <a:spAutoFit/>
          </a:bodyPr>
          <a:lstStyle/>
          <a:p>
            <a:r>
              <a:rPr lang="en-US" sz="1200" dirty="0">
                <a:latin typeface="Arial Narrow" panose="020B0606020202030204" pitchFamily="34" charset="0"/>
              </a:rPr>
              <a:t>Dan. 11</a:t>
            </a:r>
          </a:p>
        </p:txBody>
      </p:sp>
      <p:sp>
        <p:nvSpPr>
          <p:cNvPr id="137" name="TextBox 136">
            <a:extLst>
              <a:ext uri="{FF2B5EF4-FFF2-40B4-BE49-F238E27FC236}">
                <a16:creationId xmlns:a16="http://schemas.microsoft.com/office/drawing/2014/main" id="{FD62C8D8-3E50-4972-8BFF-E94569ECCFA5}"/>
              </a:ext>
            </a:extLst>
          </p:cNvPr>
          <p:cNvSpPr txBox="1"/>
          <p:nvPr/>
        </p:nvSpPr>
        <p:spPr>
          <a:xfrm>
            <a:off x="8135700" y="5025245"/>
            <a:ext cx="511887" cy="276999"/>
          </a:xfrm>
          <a:prstGeom prst="rect">
            <a:avLst/>
          </a:prstGeom>
          <a:noFill/>
        </p:spPr>
        <p:txBody>
          <a:bodyPr wrap="square" rtlCol="0">
            <a:spAutoFit/>
          </a:bodyPr>
          <a:lstStyle/>
          <a:p>
            <a:r>
              <a:rPr lang="en-US" sz="1200" dirty="0">
                <a:latin typeface="Arial Narrow" panose="020B0606020202030204" pitchFamily="34" charset="0"/>
              </a:rPr>
              <a:t>Time</a:t>
            </a:r>
          </a:p>
        </p:txBody>
      </p:sp>
      <p:pic>
        <p:nvPicPr>
          <p:cNvPr id="138" name="Picture 2" descr="Stickman Walking Icons - Download Free Vector Icons | Noun Project">
            <a:extLst>
              <a:ext uri="{FF2B5EF4-FFF2-40B4-BE49-F238E27FC236}">
                <a16:creationId xmlns:a16="http://schemas.microsoft.com/office/drawing/2014/main" id="{7ACD555A-DBF3-4C45-9E1E-2F9F56EC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6990" y="3923136"/>
            <a:ext cx="350285" cy="350285"/>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a:extLst>
              <a:ext uri="{FF2B5EF4-FFF2-40B4-BE49-F238E27FC236}">
                <a16:creationId xmlns:a16="http://schemas.microsoft.com/office/drawing/2014/main" id="{8B7CBB1B-2734-4AEB-B3FE-039E200B870A}"/>
              </a:ext>
            </a:extLst>
          </p:cNvPr>
          <p:cNvCxnSpPr>
            <a:cxnSpLocks/>
            <a:endCxn id="98" idx="2"/>
          </p:cNvCxnSpPr>
          <p:nvPr/>
        </p:nvCxnSpPr>
        <p:spPr>
          <a:xfrm flipV="1">
            <a:off x="9274736" y="4153713"/>
            <a:ext cx="758034" cy="196338"/>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8F5D4CE-DA36-4704-A49C-2594E683929C}"/>
              </a:ext>
            </a:extLst>
          </p:cNvPr>
          <p:cNvSpPr txBox="1"/>
          <p:nvPr/>
        </p:nvSpPr>
        <p:spPr>
          <a:xfrm>
            <a:off x="9532014" y="3583066"/>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41" name="TextBox 140">
            <a:extLst>
              <a:ext uri="{FF2B5EF4-FFF2-40B4-BE49-F238E27FC236}">
                <a16:creationId xmlns:a16="http://schemas.microsoft.com/office/drawing/2014/main" id="{21633C44-684F-4E20-8D6F-57425E06795D}"/>
              </a:ext>
            </a:extLst>
          </p:cNvPr>
          <p:cNvSpPr txBox="1"/>
          <p:nvPr/>
        </p:nvSpPr>
        <p:spPr>
          <a:xfrm>
            <a:off x="10137255" y="6152265"/>
            <a:ext cx="371333" cy="276999"/>
          </a:xfrm>
          <a:prstGeom prst="rect">
            <a:avLst/>
          </a:prstGeom>
          <a:noFill/>
        </p:spPr>
        <p:txBody>
          <a:bodyPr wrap="square" rtlCol="0">
            <a:spAutoFit/>
          </a:bodyPr>
          <a:lstStyle/>
          <a:p>
            <a:r>
              <a:rPr lang="en-US" sz="1200" dirty="0">
                <a:latin typeface="Arial Narrow" panose="020B0606020202030204" pitchFamily="34" charset="0"/>
              </a:rPr>
              <a:t>34</a:t>
            </a:r>
          </a:p>
        </p:txBody>
      </p:sp>
      <p:sp>
        <p:nvSpPr>
          <p:cNvPr id="142" name="TextBox 141">
            <a:extLst>
              <a:ext uri="{FF2B5EF4-FFF2-40B4-BE49-F238E27FC236}">
                <a16:creationId xmlns:a16="http://schemas.microsoft.com/office/drawing/2014/main" id="{A523CDAF-B163-4E45-AD07-1022DA8A82B6}"/>
              </a:ext>
            </a:extLst>
          </p:cNvPr>
          <p:cNvSpPr txBox="1"/>
          <p:nvPr/>
        </p:nvSpPr>
        <p:spPr>
          <a:xfrm>
            <a:off x="9313848" y="5276705"/>
            <a:ext cx="371333" cy="276999"/>
          </a:xfrm>
          <a:prstGeom prst="rect">
            <a:avLst/>
          </a:prstGeom>
          <a:noFill/>
        </p:spPr>
        <p:txBody>
          <a:bodyPr wrap="square" rtlCol="0">
            <a:spAutoFit/>
          </a:bodyPr>
          <a:lstStyle/>
          <a:p>
            <a:r>
              <a:rPr lang="en-US" sz="1200" dirty="0">
                <a:latin typeface="Arial Narrow" panose="020B0606020202030204" pitchFamily="34" charset="0"/>
              </a:rPr>
              <a:t>LR</a:t>
            </a:r>
          </a:p>
        </p:txBody>
      </p:sp>
      <p:sp>
        <p:nvSpPr>
          <p:cNvPr id="143" name="TextBox 142">
            <a:extLst>
              <a:ext uri="{FF2B5EF4-FFF2-40B4-BE49-F238E27FC236}">
                <a16:creationId xmlns:a16="http://schemas.microsoft.com/office/drawing/2014/main" id="{B7A701B6-F667-4E18-A045-4199F3ED85D7}"/>
              </a:ext>
            </a:extLst>
          </p:cNvPr>
          <p:cNvSpPr txBox="1"/>
          <p:nvPr/>
        </p:nvSpPr>
        <p:spPr>
          <a:xfrm>
            <a:off x="9341749" y="5743359"/>
            <a:ext cx="371333" cy="276999"/>
          </a:xfrm>
          <a:prstGeom prst="rect">
            <a:avLst/>
          </a:prstGeom>
          <a:noFill/>
        </p:spPr>
        <p:txBody>
          <a:bodyPr wrap="square" rtlCol="0">
            <a:spAutoFit/>
          </a:bodyPr>
          <a:lstStyle/>
          <a:p>
            <a:r>
              <a:rPr lang="en-US" sz="1200" dirty="0">
                <a:latin typeface="Arial Narrow" panose="020B0606020202030204" pitchFamily="34" charset="0"/>
              </a:rPr>
              <a:t>ER</a:t>
            </a:r>
          </a:p>
        </p:txBody>
      </p:sp>
      <p:sp>
        <p:nvSpPr>
          <p:cNvPr id="144" name="TextBox 143">
            <a:extLst>
              <a:ext uri="{FF2B5EF4-FFF2-40B4-BE49-F238E27FC236}">
                <a16:creationId xmlns:a16="http://schemas.microsoft.com/office/drawing/2014/main" id="{6D9B6591-C9E7-4FD6-87A8-43082D014948}"/>
              </a:ext>
            </a:extLst>
          </p:cNvPr>
          <p:cNvSpPr txBox="1"/>
          <p:nvPr/>
        </p:nvSpPr>
        <p:spPr>
          <a:xfrm>
            <a:off x="9526519" y="4330872"/>
            <a:ext cx="328321" cy="276999"/>
          </a:xfrm>
          <a:prstGeom prst="rect">
            <a:avLst/>
          </a:prstGeom>
          <a:noFill/>
        </p:spPr>
        <p:txBody>
          <a:bodyPr wrap="square" rtlCol="0">
            <a:spAutoFit/>
          </a:bodyPr>
          <a:lstStyle/>
          <a:p>
            <a:r>
              <a:rPr lang="en-US" sz="1200" dirty="0">
                <a:latin typeface="Arial Narrow" panose="020B0606020202030204" pitchFamily="34" charset="0"/>
              </a:rPr>
              <a:t>P</a:t>
            </a:r>
          </a:p>
        </p:txBody>
      </p:sp>
      <p:sp>
        <p:nvSpPr>
          <p:cNvPr id="145" name="TextBox 144">
            <a:extLst>
              <a:ext uri="{FF2B5EF4-FFF2-40B4-BE49-F238E27FC236}">
                <a16:creationId xmlns:a16="http://schemas.microsoft.com/office/drawing/2014/main" id="{4AAB3847-D2CE-44BA-B97D-360B43C85BD2}"/>
              </a:ext>
            </a:extLst>
          </p:cNvPr>
          <p:cNvSpPr txBox="1"/>
          <p:nvPr/>
        </p:nvSpPr>
        <p:spPr>
          <a:xfrm rot="2524414">
            <a:off x="9579052" y="6144624"/>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cxnSp>
        <p:nvCxnSpPr>
          <p:cNvPr id="146" name="Straight Connector 145">
            <a:extLst>
              <a:ext uri="{FF2B5EF4-FFF2-40B4-BE49-F238E27FC236}">
                <a16:creationId xmlns:a16="http://schemas.microsoft.com/office/drawing/2014/main" id="{92E513A5-05C0-481C-918B-DBCBCD196D52}"/>
              </a:ext>
            </a:extLst>
          </p:cNvPr>
          <p:cNvCxnSpPr>
            <a:cxnSpLocks/>
          </p:cNvCxnSpPr>
          <p:nvPr/>
        </p:nvCxnSpPr>
        <p:spPr>
          <a:xfrm>
            <a:off x="9426810" y="5987620"/>
            <a:ext cx="0" cy="481507"/>
          </a:xfrm>
          <a:prstGeom prst="line">
            <a:avLst/>
          </a:prstGeom>
          <a:ln w="28575">
            <a:solidFill>
              <a:schemeClr val="tx1">
                <a:lumMod val="95000"/>
                <a:lumOff val="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7" name="Picture 146">
            <a:extLst>
              <a:ext uri="{FF2B5EF4-FFF2-40B4-BE49-F238E27FC236}">
                <a16:creationId xmlns:a16="http://schemas.microsoft.com/office/drawing/2014/main" id="{C3B7099A-1621-44E1-8C32-48F61FB8650A}"/>
              </a:ext>
            </a:extLst>
          </p:cNvPr>
          <p:cNvPicPr>
            <a:picLocks noChangeAspect="1"/>
          </p:cNvPicPr>
          <p:nvPr/>
        </p:nvPicPr>
        <p:blipFill>
          <a:blip r:embed="rId4"/>
          <a:stretch>
            <a:fillRect/>
          </a:stretch>
        </p:blipFill>
        <p:spPr>
          <a:xfrm>
            <a:off x="3178578" y="3406189"/>
            <a:ext cx="269832" cy="502302"/>
          </a:xfrm>
          <a:prstGeom prst="rect">
            <a:avLst/>
          </a:prstGeom>
        </p:spPr>
      </p:pic>
      <p:cxnSp>
        <p:nvCxnSpPr>
          <p:cNvPr id="148" name="Straight Connector 147">
            <a:extLst>
              <a:ext uri="{FF2B5EF4-FFF2-40B4-BE49-F238E27FC236}">
                <a16:creationId xmlns:a16="http://schemas.microsoft.com/office/drawing/2014/main" id="{9B90BD73-3671-455A-BB6E-9A410AB97E54}"/>
              </a:ext>
            </a:extLst>
          </p:cNvPr>
          <p:cNvCxnSpPr/>
          <p:nvPr/>
        </p:nvCxnSpPr>
        <p:spPr>
          <a:xfrm>
            <a:off x="393794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29D49AE7-0B4C-427F-95C5-E1F6C981DBFB}"/>
              </a:ext>
            </a:extLst>
          </p:cNvPr>
          <p:cNvCxnSpPr/>
          <p:nvPr/>
        </p:nvCxnSpPr>
        <p:spPr>
          <a:xfrm>
            <a:off x="3244745" y="520435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57E66B5-6371-43DE-B2E8-D4952B8C42CC}"/>
              </a:ext>
            </a:extLst>
          </p:cNvPr>
          <p:cNvCxnSpPr/>
          <p:nvPr/>
        </p:nvCxnSpPr>
        <p:spPr>
          <a:xfrm>
            <a:off x="3247148"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42A37CB-B926-4695-A4B4-B7883A691D92}"/>
              </a:ext>
            </a:extLst>
          </p:cNvPr>
          <p:cNvCxnSpPr/>
          <p:nvPr/>
        </p:nvCxnSpPr>
        <p:spPr>
          <a:xfrm>
            <a:off x="2683700"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191586B5-9C79-4A86-B94D-3946880C8C55}"/>
              </a:ext>
            </a:extLst>
          </p:cNvPr>
          <p:cNvCxnSpPr/>
          <p:nvPr/>
        </p:nvCxnSpPr>
        <p:spPr>
          <a:xfrm>
            <a:off x="2064722"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9B2105F-347F-4921-94BD-4C752C103D47}"/>
              </a:ext>
            </a:extLst>
          </p:cNvPr>
          <p:cNvCxnSpPr/>
          <p:nvPr/>
        </p:nvCxnSpPr>
        <p:spPr>
          <a:xfrm>
            <a:off x="2704522" y="610335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21720CBB-45BE-41F3-B0FB-1F68DF781A4C}"/>
              </a:ext>
            </a:extLst>
          </p:cNvPr>
          <p:cNvCxnSpPr/>
          <p:nvPr/>
        </p:nvCxnSpPr>
        <p:spPr>
          <a:xfrm>
            <a:off x="2067125"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8573A0F-0B11-471E-AFF1-9703AEEFF421}"/>
              </a:ext>
            </a:extLst>
          </p:cNvPr>
          <p:cNvCxnSpPr/>
          <p:nvPr/>
        </p:nvCxnSpPr>
        <p:spPr>
          <a:xfrm>
            <a:off x="1474153" y="60805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33B20439-0B32-467F-AD13-F6B6A5235834}"/>
              </a:ext>
            </a:extLst>
          </p:cNvPr>
          <p:cNvCxnSpPr/>
          <p:nvPr/>
        </p:nvCxnSpPr>
        <p:spPr>
          <a:xfrm>
            <a:off x="1454412" y="5222696"/>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F85C009C-4EC6-4695-97B6-A227DCF7909A}"/>
              </a:ext>
            </a:extLst>
          </p:cNvPr>
          <p:cNvCxnSpPr/>
          <p:nvPr/>
        </p:nvCxnSpPr>
        <p:spPr>
          <a:xfrm>
            <a:off x="686481" y="5207984"/>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0D373E0-1F84-4971-B900-407CDF66C96D}"/>
              </a:ext>
            </a:extLst>
          </p:cNvPr>
          <p:cNvCxnSpPr/>
          <p:nvPr/>
        </p:nvCxnSpPr>
        <p:spPr>
          <a:xfrm>
            <a:off x="4553462" y="423003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1572D5BF-0832-4FAC-9463-5FA42F2D3B69}"/>
              </a:ext>
            </a:extLst>
          </p:cNvPr>
          <p:cNvCxnSpPr/>
          <p:nvPr/>
        </p:nvCxnSpPr>
        <p:spPr>
          <a:xfrm>
            <a:off x="39109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F9BD3AE-22FC-4191-8D34-D28E037A3074}"/>
              </a:ext>
            </a:extLst>
          </p:cNvPr>
          <p:cNvCxnSpPr/>
          <p:nvPr/>
        </p:nvCxnSpPr>
        <p:spPr>
          <a:xfrm>
            <a:off x="3271760" y="4236763"/>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CB9A32E5-3755-48DD-B49D-2818F308BABA}"/>
              </a:ext>
            </a:extLst>
          </p:cNvPr>
          <p:cNvCxnSpPr/>
          <p:nvPr/>
        </p:nvCxnSpPr>
        <p:spPr>
          <a:xfrm>
            <a:off x="1436660" y="4247569"/>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68668122-2644-42C7-B81E-0C17AB729E57}"/>
              </a:ext>
            </a:extLst>
          </p:cNvPr>
          <p:cNvCxnSpPr/>
          <p:nvPr/>
        </p:nvCxnSpPr>
        <p:spPr>
          <a:xfrm>
            <a:off x="672193" y="4241105"/>
            <a:ext cx="0" cy="2408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88921A81-E376-43F5-8F79-7C76B05AE5C5}"/>
              </a:ext>
            </a:extLst>
          </p:cNvPr>
          <p:cNvSpPr/>
          <p:nvPr/>
        </p:nvSpPr>
        <p:spPr>
          <a:xfrm>
            <a:off x="1980184" y="5552729"/>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5BD0BD20-B0E0-463E-A685-A5B0F5BD6D44}"/>
              </a:ext>
            </a:extLst>
          </p:cNvPr>
          <p:cNvSpPr txBox="1"/>
          <p:nvPr/>
        </p:nvSpPr>
        <p:spPr>
          <a:xfrm rot="2524414">
            <a:off x="2564228" y="6467019"/>
            <a:ext cx="682539" cy="276999"/>
          </a:xfrm>
          <a:prstGeom prst="rect">
            <a:avLst/>
          </a:prstGeom>
          <a:noFill/>
        </p:spPr>
        <p:txBody>
          <a:bodyPr wrap="square" rtlCol="0">
            <a:spAutoFit/>
          </a:bodyPr>
          <a:lstStyle/>
          <a:p>
            <a:r>
              <a:rPr lang="en-US" sz="1200" dirty="0">
                <a:latin typeface="Arial Narrow" panose="020B0606020202030204" pitchFamily="34" charset="0"/>
              </a:rPr>
              <a:t>agitation</a:t>
            </a:r>
          </a:p>
        </p:txBody>
      </p:sp>
      <p:sp>
        <p:nvSpPr>
          <p:cNvPr id="165" name="Rectangle 164">
            <a:extLst>
              <a:ext uri="{FF2B5EF4-FFF2-40B4-BE49-F238E27FC236}">
                <a16:creationId xmlns:a16="http://schemas.microsoft.com/office/drawing/2014/main" id="{23B5B136-C47F-4E05-9E1E-71B6FF9261F8}"/>
              </a:ext>
            </a:extLst>
          </p:cNvPr>
          <p:cNvSpPr/>
          <p:nvPr/>
        </p:nvSpPr>
        <p:spPr>
          <a:xfrm>
            <a:off x="3839633" y="3472900"/>
            <a:ext cx="142653" cy="322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a:extLst>
              <a:ext uri="{FF2B5EF4-FFF2-40B4-BE49-F238E27FC236}">
                <a16:creationId xmlns:a16="http://schemas.microsoft.com/office/drawing/2014/main" id="{91E27E70-4D2B-4B0B-8D8B-8A4318DB9BE3}"/>
              </a:ext>
            </a:extLst>
          </p:cNvPr>
          <p:cNvSpPr txBox="1"/>
          <p:nvPr/>
        </p:nvSpPr>
        <p:spPr>
          <a:xfrm>
            <a:off x="3009803" y="2829652"/>
            <a:ext cx="887893" cy="461665"/>
          </a:xfrm>
          <a:prstGeom prst="rect">
            <a:avLst/>
          </a:prstGeom>
          <a:noFill/>
        </p:spPr>
        <p:txBody>
          <a:bodyPr wrap="square" rtlCol="0">
            <a:spAutoFit/>
          </a:bodyPr>
          <a:lstStyle/>
          <a:p>
            <a:r>
              <a:rPr lang="en-US" sz="1200" dirty="0">
                <a:latin typeface="Arial Narrow" panose="020B0606020202030204" pitchFamily="34" charset="0"/>
              </a:rPr>
              <a:t>‘</a:t>
            </a:r>
            <a:r>
              <a:rPr lang="en-US" sz="1200" i="1" dirty="0">
                <a:latin typeface="Arial Narrow" panose="020B0606020202030204" pitchFamily="34" charset="0"/>
              </a:rPr>
              <a:t>Sins of </a:t>
            </a:r>
          </a:p>
          <a:p>
            <a:r>
              <a:rPr lang="en-US" sz="1200" i="1" dirty="0">
                <a:latin typeface="Arial Narrow" panose="020B0606020202030204" pitchFamily="34" charset="0"/>
              </a:rPr>
              <a:t>Babylon</a:t>
            </a:r>
            <a:r>
              <a:rPr lang="en-US" sz="1200" dirty="0">
                <a:latin typeface="Arial Narrow" panose="020B0606020202030204" pitchFamily="34" charset="0"/>
              </a:rPr>
              <a:t>’</a:t>
            </a:r>
          </a:p>
        </p:txBody>
      </p:sp>
      <p:sp>
        <p:nvSpPr>
          <p:cNvPr id="18" name="Oval 17">
            <a:extLst>
              <a:ext uri="{FF2B5EF4-FFF2-40B4-BE49-F238E27FC236}">
                <a16:creationId xmlns:a16="http://schemas.microsoft.com/office/drawing/2014/main" id="{3CCCB717-3198-4EA2-9A68-7921194E5439}"/>
              </a:ext>
            </a:extLst>
          </p:cNvPr>
          <p:cNvSpPr/>
          <p:nvPr/>
        </p:nvSpPr>
        <p:spPr>
          <a:xfrm>
            <a:off x="3195018" y="4394264"/>
            <a:ext cx="146882" cy="1105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Box 166">
            <a:extLst>
              <a:ext uri="{FF2B5EF4-FFF2-40B4-BE49-F238E27FC236}">
                <a16:creationId xmlns:a16="http://schemas.microsoft.com/office/drawing/2014/main" id="{F74B20E6-50D9-403D-86D7-21832F7D3167}"/>
              </a:ext>
            </a:extLst>
          </p:cNvPr>
          <p:cNvSpPr txBox="1"/>
          <p:nvPr/>
        </p:nvSpPr>
        <p:spPr>
          <a:xfrm>
            <a:off x="3775162" y="5097614"/>
            <a:ext cx="874948" cy="307777"/>
          </a:xfrm>
          <a:prstGeom prst="rect">
            <a:avLst/>
          </a:prstGeom>
          <a:noFill/>
        </p:spPr>
        <p:txBody>
          <a:bodyPr wrap="square" rtlCol="0">
            <a:spAutoFit/>
          </a:bodyPr>
          <a:lstStyle/>
          <a:p>
            <a:pPr algn="ctr"/>
            <a:r>
              <a:rPr lang="en-US" sz="1400" dirty="0">
                <a:latin typeface="Arial Narrow" panose="020B0606020202030204" pitchFamily="34" charset="0"/>
              </a:rPr>
              <a:t>Church</a:t>
            </a:r>
          </a:p>
        </p:txBody>
      </p:sp>
      <p:pic>
        <p:nvPicPr>
          <p:cNvPr id="168" name="Picture 167">
            <a:extLst>
              <a:ext uri="{FF2B5EF4-FFF2-40B4-BE49-F238E27FC236}">
                <a16:creationId xmlns:a16="http://schemas.microsoft.com/office/drawing/2014/main" id="{4A18109C-2B35-4999-AE33-D88E624FEB90}"/>
              </a:ext>
            </a:extLst>
          </p:cNvPr>
          <p:cNvPicPr>
            <a:picLocks noChangeAspect="1"/>
          </p:cNvPicPr>
          <p:nvPr/>
        </p:nvPicPr>
        <p:blipFill>
          <a:blip r:embed="rId2"/>
          <a:stretch>
            <a:fillRect/>
          </a:stretch>
        </p:blipFill>
        <p:spPr>
          <a:xfrm>
            <a:off x="4886240" y="5963008"/>
            <a:ext cx="423104" cy="425499"/>
          </a:xfrm>
          <a:prstGeom prst="rect">
            <a:avLst/>
          </a:prstGeom>
        </p:spPr>
      </p:pic>
      <p:sp>
        <p:nvSpPr>
          <p:cNvPr id="3" name="Arc 2">
            <a:extLst>
              <a:ext uri="{FF2B5EF4-FFF2-40B4-BE49-F238E27FC236}">
                <a16:creationId xmlns:a16="http://schemas.microsoft.com/office/drawing/2014/main" id="{A79043C4-979E-4F50-8E69-8CC72C55AF98}"/>
              </a:ext>
            </a:extLst>
          </p:cNvPr>
          <p:cNvSpPr/>
          <p:nvPr/>
        </p:nvSpPr>
        <p:spPr>
          <a:xfrm>
            <a:off x="2879895" y="5196250"/>
            <a:ext cx="1008142" cy="93259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ysClr val="windowText" lastClr="000000"/>
                </a:solidFill>
              </a:ln>
              <a:solidFill>
                <a:sysClr val="windowText" lastClr="000000"/>
              </a:solidFill>
            </a:endParaRPr>
          </a:p>
        </p:txBody>
      </p:sp>
      <p:cxnSp>
        <p:nvCxnSpPr>
          <p:cNvPr id="5" name="Straight Arrow Connector 4">
            <a:extLst>
              <a:ext uri="{FF2B5EF4-FFF2-40B4-BE49-F238E27FC236}">
                <a16:creationId xmlns:a16="http://schemas.microsoft.com/office/drawing/2014/main" id="{53D6CF99-72D3-4E36-B973-6B9502FA46F3}"/>
              </a:ext>
            </a:extLst>
          </p:cNvPr>
          <p:cNvCxnSpPr>
            <a:cxnSpLocks/>
          </p:cNvCxnSpPr>
          <p:nvPr/>
        </p:nvCxnSpPr>
        <p:spPr>
          <a:xfrm>
            <a:off x="3888037" y="5669926"/>
            <a:ext cx="0" cy="40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C9977E6E-CE62-4651-982C-613A57F66F20}"/>
              </a:ext>
            </a:extLst>
          </p:cNvPr>
          <p:cNvSpPr txBox="1"/>
          <p:nvPr/>
        </p:nvSpPr>
        <p:spPr>
          <a:xfrm>
            <a:off x="5097792" y="3244334"/>
            <a:ext cx="1658074" cy="369332"/>
          </a:xfrm>
          <a:prstGeom prst="rect">
            <a:avLst/>
          </a:prstGeom>
          <a:noFill/>
        </p:spPr>
        <p:txBody>
          <a:bodyPr wrap="square" rtlCol="0">
            <a:spAutoFit/>
          </a:bodyPr>
          <a:lstStyle/>
          <a:p>
            <a:pPr algn="ctr"/>
            <a:r>
              <a:rPr lang="en-US" b="1" dirty="0">
                <a:latin typeface="Arial Narrow" panose="020B0606020202030204" pitchFamily="34" charset="0"/>
              </a:rPr>
              <a:t>1888</a:t>
            </a:r>
          </a:p>
        </p:txBody>
      </p:sp>
      <p:cxnSp>
        <p:nvCxnSpPr>
          <p:cNvPr id="7" name="Straight Arrow Connector 6">
            <a:extLst>
              <a:ext uri="{FF2B5EF4-FFF2-40B4-BE49-F238E27FC236}">
                <a16:creationId xmlns:a16="http://schemas.microsoft.com/office/drawing/2014/main" id="{9604A617-CEE3-463F-9C06-DBC8341600F7}"/>
              </a:ext>
            </a:extLst>
          </p:cNvPr>
          <p:cNvCxnSpPr>
            <a:cxnSpLocks/>
            <a:stCxn id="169" idx="2"/>
          </p:cNvCxnSpPr>
          <p:nvPr/>
        </p:nvCxnSpPr>
        <p:spPr>
          <a:xfrm>
            <a:off x="5926829" y="3613666"/>
            <a:ext cx="15750" cy="1078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F87636AD-B0B6-43BA-BE3F-BEB62735BFB0}"/>
              </a:ext>
            </a:extLst>
          </p:cNvPr>
          <p:cNvSpPr txBox="1"/>
          <p:nvPr/>
        </p:nvSpPr>
        <p:spPr>
          <a:xfrm>
            <a:off x="3743271" y="2525198"/>
            <a:ext cx="1355955"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Egypt</a:t>
            </a:r>
          </a:p>
          <a:p>
            <a:pPr marL="171450" indent="-171450" algn="ctr">
              <a:buFont typeface="Symbol" panose="05050102010706020507" pitchFamily="18" charset="2"/>
              <a:buChar char="a"/>
            </a:pPr>
            <a:r>
              <a:rPr lang="en-US" sz="1200" b="1" dirty="0">
                <a:latin typeface="Arial Narrow" panose="020B0606020202030204" pitchFamily="34" charset="0"/>
                <a:sym typeface="Symbol" panose="05050102010706020507" pitchFamily="18" charset="2"/>
              </a:rPr>
              <a:t>A. Israel</a:t>
            </a:r>
          </a:p>
          <a:p>
            <a:pPr algn="ctr"/>
            <a:r>
              <a:rPr lang="en-US" sz="1200" b="1" dirty="0">
                <a:latin typeface="Arial Narrow" panose="020B0606020202030204" pitchFamily="34" charset="0"/>
                <a:sym typeface="Symbol" panose="05050102010706020507" pitchFamily="18" charset="2"/>
              </a:rPr>
              <a:t>1 Call church</a:t>
            </a:r>
          </a:p>
        </p:txBody>
      </p:sp>
      <p:sp>
        <p:nvSpPr>
          <p:cNvPr id="171" name="TextBox 170">
            <a:extLst>
              <a:ext uri="{FF2B5EF4-FFF2-40B4-BE49-F238E27FC236}">
                <a16:creationId xmlns:a16="http://schemas.microsoft.com/office/drawing/2014/main" id="{A9F97BA4-61DB-46CC-AF75-2D50E0870FD9}"/>
              </a:ext>
            </a:extLst>
          </p:cNvPr>
          <p:cNvSpPr txBox="1"/>
          <p:nvPr/>
        </p:nvSpPr>
        <p:spPr>
          <a:xfrm>
            <a:off x="5271478" y="2527975"/>
            <a:ext cx="1610086" cy="461665"/>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Babylon</a:t>
            </a:r>
          </a:p>
          <a:p>
            <a:pPr algn="ctr"/>
            <a:r>
              <a:rPr lang="en-US" sz="1200" b="1" dirty="0">
                <a:latin typeface="Arial Narrow" panose="020B0606020202030204" pitchFamily="34" charset="0"/>
                <a:sym typeface="Symbol" panose="05050102010706020507" pitchFamily="18" charset="2"/>
              </a:rPr>
              <a:t>2 Calls church (P &amp; L)</a:t>
            </a:r>
          </a:p>
        </p:txBody>
      </p:sp>
      <p:sp>
        <p:nvSpPr>
          <p:cNvPr id="172" name="TextBox 171">
            <a:extLst>
              <a:ext uri="{FF2B5EF4-FFF2-40B4-BE49-F238E27FC236}">
                <a16:creationId xmlns:a16="http://schemas.microsoft.com/office/drawing/2014/main" id="{519FFAB3-ACDE-4B61-9E26-66BE0A5D848C}"/>
              </a:ext>
            </a:extLst>
          </p:cNvPr>
          <p:cNvSpPr txBox="1"/>
          <p:nvPr/>
        </p:nvSpPr>
        <p:spPr>
          <a:xfrm>
            <a:off x="7017645" y="2531030"/>
            <a:ext cx="1610086" cy="646331"/>
          </a:xfrm>
          <a:prstGeom prst="rect">
            <a:avLst/>
          </a:prstGeom>
          <a:noFill/>
          <a:ln>
            <a:solidFill>
              <a:schemeClr val="tx1"/>
            </a:solidFill>
          </a:ln>
        </p:spPr>
        <p:txBody>
          <a:bodyPr wrap="square" rtlCol="0">
            <a:spAutoFit/>
          </a:bodyPr>
          <a:lstStyle/>
          <a:p>
            <a:pPr algn="ctr"/>
            <a:r>
              <a:rPr lang="en-US" sz="1200" dirty="0">
                <a:latin typeface="Arial Narrow" panose="020B0606020202030204" pitchFamily="34" charset="0"/>
              </a:rPr>
              <a:t>Rome</a:t>
            </a:r>
          </a:p>
          <a:p>
            <a:pPr algn="ctr"/>
            <a:r>
              <a:rPr lang="el-GR" sz="1200" b="1" dirty="0">
                <a:latin typeface="Arial Narrow" panose="020B0606020202030204" pitchFamily="34" charset="0"/>
                <a:sym typeface="Symbol" panose="05050102010706020507" pitchFamily="18" charset="2"/>
              </a:rPr>
              <a:t>Ω</a:t>
            </a:r>
            <a:r>
              <a:rPr lang="en-US" sz="1200" b="1" dirty="0">
                <a:latin typeface="Arial Narrow" panose="020B0606020202030204" pitchFamily="34" charset="0"/>
                <a:sym typeface="Symbol" panose="05050102010706020507" pitchFamily="18" charset="2"/>
              </a:rPr>
              <a:t>  A. Israel</a:t>
            </a:r>
          </a:p>
          <a:p>
            <a:pPr algn="ctr"/>
            <a:r>
              <a:rPr lang="en-US" sz="1200" b="1" dirty="0">
                <a:latin typeface="Arial Narrow" panose="020B0606020202030204" pitchFamily="34" charset="0"/>
                <a:sym typeface="Symbol" panose="05050102010706020507" pitchFamily="18" charset="2"/>
              </a:rPr>
              <a:t>2 Calls church</a:t>
            </a:r>
          </a:p>
        </p:txBody>
      </p:sp>
    </p:spTree>
    <p:extLst>
      <p:ext uri="{BB962C8B-B14F-4D97-AF65-F5344CB8AC3E}">
        <p14:creationId xmlns:p14="http://schemas.microsoft.com/office/powerpoint/2010/main" val="1132631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8041</Words>
  <Application>Microsoft Office PowerPoint</Application>
  <PresentationFormat>Widescreen</PresentationFormat>
  <Paragraphs>1653</Paragraphs>
  <Slides>38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Arial</vt:lpstr>
      <vt:lpstr>Arial Narrow</vt:lpstr>
      <vt:lpstr>Calibri</vt:lpstr>
      <vt:lpstr>Calibri Light</vt:lpstr>
      <vt:lpstr>inherit</vt:lpstr>
      <vt:lpstr>Open Sans</vt:lpstr>
      <vt:lpstr>Palace Script MT</vt:lpstr>
      <vt:lpstr>Sakkal Majalla</vt:lpstr>
      <vt:lpstr>Scriptina</vt:lpstr>
      <vt:lpstr>Sylfaen</vt:lpstr>
      <vt:lpstr>Symbol</vt:lpstr>
      <vt:lpstr>Times New Roman</vt:lpstr>
      <vt:lpstr>Office Theme</vt:lpstr>
      <vt:lpstr>Twin Institutions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 Institutions</dc:title>
  <dc:creator>Elaine Steiner</dc:creator>
  <cp:lastModifiedBy>Elaine Steiner</cp:lastModifiedBy>
  <cp:revision>93</cp:revision>
  <cp:lastPrinted>2020-12-26T05:07:15Z</cp:lastPrinted>
  <dcterms:created xsi:type="dcterms:W3CDTF">2020-12-07T03:26:19Z</dcterms:created>
  <dcterms:modified xsi:type="dcterms:W3CDTF">2020-12-27T00:04:10Z</dcterms:modified>
</cp:coreProperties>
</file>