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4" r:id="rId2"/>
    <p:sldId id="457" r:id="rId3"/>
    <p:sldId id="263" r:id="rId4"/>
    <p:sldId id="458" r:id="rId5"/>
    <p:sldId id="459" r:id="rId6"/>
    <p:sldId id="460" r:id="rId7"/>
    <p:sldId id="311" r:id="rId8"/>
    <p:sldId id="461" r:id="rId9"/>
    <p:sldId id="462" r:id="rId10"/>
    <p:sldId id="463" r:id="rId11"/>
    <p:sldId id="469" r:id="rId12"/>
    <p:sldId id="464" r:id="rId13"/>
    <p:sldId id="465" r:id="rId14"/>
    <p:sldId id="468" r:id="rId15"/>
    <p:sldId id="467" r:id="rId16"/>
    <p:sldId id="4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3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E007EB-12D2-484D-A9FD-27CC7079B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3F82B-AC20-406C-89F7-A28FF00424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8FCC9-EFE5-4F03-A6DC-01CED1FBB2CA}" type="datetimeFigureOut">
              <a:rPr lang="en-US" smtClean="0"/>
              <a:t>07/08/2020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F782A-4624-4BB0-9A66-7AE4B8C235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1A3EE-A50B-4B38-88F2-8FCE52B7A8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6B31C-07B5-46E0-B30F-A08EF8066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35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38638-7623-4549-8944-6E1356022671}" type="datetimeFigureOut">
              <a:rPr lang="en-US" smtClean="0"/>
              <a:t>07/08/2020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51D78-713F-457C-BA10-6F7FB6872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16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C51D78-713F-457C-BA10-6F7FB687221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1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B044-99FF-46EA-B680-B62875C7E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5C24F-131C-405F-9796-1D301EEFF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83F0-998B-47FA-A610-9F716C79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D78C-E1C5-4B59-AEEB-567EBD902904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2D649-5150-45CD-A898-B273763A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A2CE9-C211-4A8E-98F8-FF495B32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7DEF5-2056-405F-80D6-B13FD56E2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88C15-3CD1-4C8D-8884-B93683C06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5DA52-F016-4126-AC37-430D6493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9109-A17E-452A-8D79-B97298CFFC60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B315-22A1-443A-A76A-4E070B49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5854-AAFE-401E-9824-E761939B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6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6FDB5-F246-403C-A5EA-40D25A541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CC832-7BCB-45E4-9720-01B47972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4F87A-48DB-4B09-A6EB-8FE2C661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BC650-34EF-43E5-9283-C22CA3691988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2F26E-6B12-4DB0-8D50-47BD6BD3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E21C-4E7B-4EAF-89CE-B886368A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E01C-99B3-4AD2-92E8-A30016FB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6592A-26A6-40ED-AC77-C0C0C7748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CD5E2-7F17-4647-9CF5-DD479FA5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4472-DE26-4024-80E9-4DB454223394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207AC-4E2C-4380-BE2F-0DBC546D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5AF21-0B16-43C8-8B2C-FDC04332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860E3-F9C8-4B6F-AC4A-29FC156D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C8F8F-1336-4ED5-B2FF-36963BF4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0387E-6A94-498B-A01C-A0240AF7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E4C-3763-418C-94DB-7652D10E78C6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3597-16B9-4764-B5ED-86E24D35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406D-CE37-4184-AE09-C003B7EE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1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CE83-2207-4ADC-BCA8-CCB71A19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052E-C23E-48B2-BA84-0A4BDF05B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980C5-9693-4DA6-964B-C8126A54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8080A-13F4-4449-9018-32A61D4A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982B-B53E-49A6-9238-E100A9D311BA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A9776-DD07-4406-87A8-C868E163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FBA64-0043-4E3A-8259-2A28D618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6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D8EF-33A3-45B5-8F4D-07DE8381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E9C8D-EA92-4102-B528-2712C0DC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F15AA-4E64-43BF-BE5E-64FE82F5C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AE53C6-C937-440B-BB1A-478D0BA27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60F3D-1BA8-4FDF-B462-5954E2862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C7A5A1-7135-4907-B2D1-A3D70BDDF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EDF2-0C81-482A-8460-DD8423B5D281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5737A-5A5F-4D98-A3A1-E2834218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54D0F-9932-4051-B945-052EFD80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E6A15-A0A9-48E7-A597-0AB139AD2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71D9CE-322B-456E-90D5-2A626FB0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283A-E58E-4671-8395-02442BCDEB0B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159BD-1D70-4A9E-BF11-07817844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EA615-F204-400C-9AC5-E1C3CC8E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AB2719-B81C-40EB-BF13-1696267E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E640-D066-4CCE-811C-CAAFE396471D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451A8-6C88-43CC-A522-7A769C92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2ABF5-2302-4CEA-8B72-D7BEC247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6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916B-2D04-4C77-B953-69C58194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A72E-6A90-40C7-9A50-57A0BBCC6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836D2-1014-4ADB-9A97-EFC9C0EE8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BDC29-C919-4EB0-9928-0DBFE341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E2E6-E96D-4C78-AA80-A3BA526A5165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6F8C8-B3C2-40D7-BF2A-FA850319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CE8AB-AD18-4291-8A75-4F36F6FB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D4DF-594A-4230-A9D4-2F873F105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E7C22-A459-49C9-AAEE-BAC49D232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BC709-C86D-457C-A5D8-7FD2F5E00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8011F-D189-4A7E-BF8A-C3E91A2B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9F59-6C6E-42C1-BB33-C59B44E96E2C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49F49-5EB0-4659-B9AE-958EDFAD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6EC4B-0374-4571-BC3F-C22A65AB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3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D3536-0633-4E0C-91AE-1C9BE0690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79E41-64F1-4622-B84F-58697D83F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38A3-9054-4CC7-A216-197835427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62B0-5756-428F-8DD5-B219F9581CCA}" type="datetime1">
              <a:rPr lang="en-US" smtClean="0"/>
              <a:t>07/08/2020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CECDA-0C00-42E8-BAFD-5B012731D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98B71-4567-4D5E-93B7-716C86497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7858-4352-4136-9D6B-D21D006FF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F3ScMtV8_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5208/simple-red-checkmark-by-thatsmybo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DC77-5562-444C-B27C-3407977A3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16337"/>
            <a:ext cx="12191999" cy="1208025"/>
          </a:xfrm>
        </p:spPr>
        <p:txBody>
          <a:bodyPr anchor="ctr">
            <a:normAutofit/>
          </a:bodyPr>
          <a:lstStyle/>
          <a:p>
            <a:r>
              <a:rPr lang="en-US" dirty="0"/>
              <a:t>Where Are We On The Lines?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6B6A0-E313-4D8A-9E9C-0167410A1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86385"/>
            <a:ext cx="12191998" cy="863495"/>
          </a:xfrm>
        </p:spPr>
        <p:txBody>
          <a:bodyPr anchor="ctr">
            <a:normAutofit fontScale="62500" lnSpcReduction="20000"/>
          </a:bodyPr>
          <a:lstStyle/>
          <a:p>
            <a:r>
              <a:rPr lang="en-US" sz="4400" dirty="0"/>
              <a:t>Sacramento Fellowship Bible Study</a:t>
            </a:r>
          </a:p>
          <a:p>
            <a:r>
              <a:rPr lang="en-US" sz="4400" dirty="0"/>
              <a:t>07/08/20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8817F5-AC46-4096-9B56-41B9E91A9E13}"/>
              </a:ext>
            </a:extLst>
          </p:cNvPr>
          <p:cNvSpPr txBox="1"/>
          <p:nvPr/>
        </p:nvSpPr>
        <p:spPr>
          <a:xfrm>
            <a:off x="0" y="4178087"/>
            <a:ext cx="121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https://youtu.be/-F3ScMtV8_Y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56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WW1 + WW2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8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WW3??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A8E8504-2C9C-41E4-BFF4-768CEB5AF9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95598" y="329088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CE03C26D-648A-443D-9F7E-225E3B529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84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2C94E98-6312-40EB-ADE8-9D6DB99A2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283368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8B20C00A-A011-4985-B077-AE4EA245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203" y="1062038"/>
            <a:ext cx="685800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91C6A2AD-D22D-415D-9559-26C902A07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16335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A6C59133-679C-4B11-B0EF-C45CD24C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3148" y="776288"/>
            <a:ext cx="6286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BB222744-0C4E-4395-A242-B4B06994C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Gaza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18F7273A-50EC-425A-B06F-62A990DE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16906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 KN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 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7DA55A65-B7B0-4356-A1E1-F2C7BA5CF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8905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Gabiene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E18D4724-28A0-4C71-84AF-D4C9133E0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8905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Peithon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Killed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1B632370-2A85-48F4-A717-BC8762D91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598" y="1347788"/>
            <a:ext cx="8572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Master of Asia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624907E-7328-4BA8-9BD9-1E5F50FCB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3894BE56-91F4-4C9F-AF95-7D1BF69FA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04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8D0024B3-73DC-446F-86EF-F6350C526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17387E98-4A82-4951-B85C-DDAFAC126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14049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B42E318F-D69F-433E-8C87-A12006F0A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15113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A773B4F4-DB37-47EF-A6C6-E7D38ED9A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16335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19">
            <a:extLst>
              <a:ext uri="{FF2B5EF4-FFF2-40B4-BE49-F238E27FC236}">
                <a16:creationId xmlns:a16="http://schemas.microsoft.com/office/drawing/2014/main" id="{96A792FE-F306-4C84-BC5F-C72EF504E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15192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FC251F11-B7C1-46FA-8EE0-182D2C346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1690688"/>
            <a:ext cx="8572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Eumenes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Pheiton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7B23BE1B-6197-4B89-BE56-995B84ADC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21478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id="{E7390DD0-3FDE-4E21-8045-7C48878C3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329088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6181064D-DAA6-40BC-85A7-23983AF97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254793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28, 1914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FAF5D0DC-A2D0-49BC-9F29-714FC1E38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848" y="27193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Mar 3, 1918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5">
            <a:extLst>
              <a:ext uri="{FF2B5EF4-FFF2-40B4-BE49-F238E27FC236}">
                <a16:creationId xmlns:a16="http://schemas.microsoft.com/office/drawing/2014/main" id="{DFC8055B-339C-4DF3-86E7-28E788133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334803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6">
            <a:extLst>
              <a:ext uri="{FF2B5EF4-FFF2-40B4-BE49-F238E27FC236}">
                <a16:creationId xmlns:a16="http://schemas.microsoft.com/office/drawing/2014/main" id="{0D9DF23D-E152-41C5-BB7A-CF0526222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398" y="260508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Bosnian Crisis 1908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516F204B-784D-4A7E-9E45-48D110ED3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648" y="26050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Archduke Franz Ferdinand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B93BCEB3-F1AA-4C9B-A17F-1E69C50EF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3348038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Terrorist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attack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9">
            <a:extLst>
              <a:ext uri="{FF2B5EF4-FFF2-40B4-BE49-F238E27FC236}">
                <a16:creationId xmlns:a16="http://schemas.microsoft.com/office/drawing/2014/main" id="{A8DC9115-8734-4A08-A642-0793AF414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30">
            <a:extLst>
              <a:ext uri="{FF2B5EF4-FFF2-40B4-BE49-F238E27FC236}">
                <a16:creationId xmlns:a16="http://schemas.microsoft.com/office/drawing/2014/main" id="{FE511A3B-6E15-43F3-A00E-55E22DB1C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31">
            <a:extLst>
              <a:ext uri="{FF2B5EF4-FFF2-40B4-BE49-F238E27FC236}">
                <a16:creationId xmlns:a16="http://schemas.microsoft.com/office/drawing/2014/main" id="{71BBD6C8-2010-4D1D-92F9-E0F6C53F3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7F639AB2-1002-4DF7-B5BC-BCEE9896E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06228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33">
            <a:extLst>
              <a:ext uri="{FF2B5EF4-FFF2-40B4-BE49-F238E27FC236}">
                <a16:creationId xmlns:a16="http://schemas.microsoft.com/office/drawing/2014/main" id="{D363F432-D908-4960-90D7-5785C3AC8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16865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Text Box 34">
            <a:extLst>
              <a:ext uri="{FF2B5EF4-FFF2-40B4-BE49-F238E27FC236}">
                <a16:creationId xmlns:a16="http://schemas.microsoft.com/office/drawing/2014/main" id="{94A251B6-CA8D-4B63-A26A-713FF3371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3348038"/>
            <a:ext cx="857250" cy="57150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 Bosnia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AH      Russia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35">
            <a:extLst>
              <a:ext uri="{FF2B5EF4-FFF2-40B4-BE49-F238E27FC236}">
                <a16:creationId xmlns:a16="http://schemas.microsoft.com/office/drawing/2014/main" id="{6275E771-1B63-449B-83C2-49BC9139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5798" y="169068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dictator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36">
            <a:extLst>
              <a:ext uri="{FF2B5EF4-FFF2-40B4-BE49-F238E27FC236}">
                <a16:creationId xmlns:a16="http://schemas.microsoft.com/office/drawing/2014/main" id="{21EF43D7-DF37-4124-9AFD-DD1AAEDF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2906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37">
            <a:extLst>
              <a:ext uri="{FF2B5EF4-FFF2-40B4-BE49-F238E27FC236}">
                <a16:creationId xmlns:a16="http://schemas.microsoft.com/office/drawing/2014/main" id="{84982118-C5EE-4F4B-95DD-A6F21B2B3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1690688"/>
            <a:ext cx="6858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 allies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ê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Wingdings" panose="05000000000000000000" pitchFamily="2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Antigonus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38">
            <a:extLst>
              <a:ext uri="{FF2B5EF4-FFF2-40B4-BE49-F238E27FC236}">
                <a16:creationId xmlns:a16="http://schemas.microsoft.com/office/drawing/2014/main" id="{F1917F39-8E70-4EA6-BCE6-78CEC62AD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8848" y="1690688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Spheres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influence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7A548CCF-DE6B-4CAD-A7AE-58DB2052B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03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 defeated against adv. gen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0">
            <a:extLst>
              <a:ext uri="{FF2B5EF4-FFF2-40B4-BE49-F238E27FC236}">
                <a16:creationId xmlns:a16="http://schemas.microsoft.com/office/drawing/2014/main" id="{4EE72FB4-0579-4559-9D59-8FC1DA6EC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Text Box 41">
            <a:extLst>
              <a:ext uri="{FF2B5EF4-FFF2-40B4-BE49-F238E27FC236}">
                <a16:creationId xmlns:a16="http://schemas.microsoft.com/office/drawing/2014/main" id="{D48E29B5-3EE7-462A-AF0E-1615FE383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Nabateans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 Box 42">
            <a:extLst>
              <a:ext uri="{FF2B5EF4-FFF2-40B4-BE49-F238E27FC236}">
                <a16:creationId xmlns:a16="http://schemas.microsoft.com/office/drawing/2014/main" id="{96B36B48-1FEE-45B6-A098-E8C6DD45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776288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43">
            <a:extLst>
              <a:ext uri="{FF2B5EF4-FFF2-40B4-BE49-F238E27FC236}">
                <a16:creationId xmlns:a16="http://schemas.microsoft.com/office/drawing/2014/main" id="{ECDD4A51-F87A-41BC-807B-15C0E6222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12525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Text Box 44">
            <a:extLst>
              <a:ext uri="{FF2B5EF4-FFF2-40B4-BE49-F238E27FC236}">
                <a16:creationId xmlns:a16="http://schemas.microsoft.com/office/drawing/2014/main" id="{31B65A7E-CA15-4D2B-998C-157399979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16906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5">
            <a:extLst>
              <a:ext uri="{FF2B5EF4-FFF2-40B4-BE49-F238E27FC236}">
                <a16:creationId xmlns:a16="http://schemas.microsoft.com/office/drawing/2014/main" id="{40F5E413-AEBE-48C9-A1A2-E265D8B9D3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10448" y="1290638"/>
            <a:ext cx="8001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Text Box 46">
            <a:extLst>
              <a:ext uri="{FF2B5EF4-FFF2-40B4-BE49-F238E27FC236}">
                <a16:creationId xmlns:a16="http://schemas.microsoft.com/office/drawing/2014/main" id="{CF675CAE-6952-4C67-85A3-F91464A2F89B}"/>
              </a:ext>
            </a:extLst>
          </p:cNvPr>
          <p:cNvSpPr txBox="1">
            <a:spLocks noChangeArrowheads="1"/>
          </p:cNvSpPr>
          <p:nvPr/>
        </p:nvSpPr>
        <p:spPr bwMode="auto">
          <a:xfrm rot="-1258926">
            <a:off x="9781898" y="1376363"/>
            <a:ext cx="542925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Seleucus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7">
            <a:extLst>
              <a:ext uri="{FF2B5EF4-FFF2-40B4-BE49-F238E27FC236}">
                <a16:creationId xmlns:a16="http://schemas.microsoft.com/office/drawing/2014/main" id="{0B22A4EC-C6C7-47A7-9B1E-82B4CFAD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576263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of the Dynasts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Text Box 48">
            <a:extLst>
              <a:ext uri="{FF2B5EF4-FFF2-40B4-BE49-F238E27FC236}">
                <a16:creationId xmlns:a16="http://schemas.microsoft.com/office/drawing/2014/main" id="{AEAA7241-190C-41C1-9EDD-7044D3C69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28908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ext Box 49">
            <a:extLst>
              <a:ext uri="{FF2B5EF4-FFF2-40B4-BE49-F238E27FC236}">
                <a16:creationId xmlns:a16="http://schemas.microsoft.com/office/drawing/2014/main" id="{B132051E-E6EF-41AE-B2CA-9A37102A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748" y="334803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Serbia from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Line 50">
            <a:extLst>
              <a:ext uri="{FF2B5EF4-FFF2-40B4-BE49-F238E27FC236}">
                <a16:creationId xmlns:a16="http://schemas.microsoft.com/office/drawing/2014/main" id="{04AF8DD7-3BE9-4E56-A1BD-BE77C1068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3290888"/>
            <a:ext cx="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Text Box 51">
            <a:extLst>
              <a:ext uri="{FF2B5EF4-FFF2-40B4-BE49-F238E27FC236}">
                <a16:creationId xmlns:a16="http://schemas.microsoft.com/office/drawing/2014/main" id="{A3316C51-9577-45A2-9B14-8AFC97DC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298" y="300513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Black Hand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Line 52">
            <a:extLst>
              <a:ext uri="{FF2B5EF4-FFF2-40B4-BE49-F238E27FC236}">
                <a16:creationId xmlns:a16="http://schemas.microsoft.com/office/drawing/2014/main" id="{DF4C3424-467B-4B29-8E31-9158289F55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1448" y="3119438"/>
            <a:ext cx="85725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Text Box 53">
            <a:extLst>
              <a:ext uri="{FF2B5EF4-FFF2-40B4-BE49-F238E27FC236}">
                <a16:creationId xmlns:a16="http://schemas.microsoft.com/office/drawing/2014/main" id="{DB2878FC-311E-417E-A61D-A69C0823F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998" y="340518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AH invades Serbia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Line 54">
            <a:extLst>
              <a:ext uri="{FF2B5EF4-FFF2-40B4-BE49-F238E27FC236}">
                <a16:creationId xmlns:a16="http://schemas.microsoft.com/office/drawing/2014/main" id="{F2889411-DD1E-4744-BD46-3A1A23280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317658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Text Box 55">
            <a:extLst>
              <a:ext uri="{FF2B5EF4-FFF2-40B4-BE49-F238E27FC236}">
                <a16:creationId xmlns:a16="http://schemas.microsoft.com/office/drawing/2014/main" id="{DD5A5A9C-DB2C-49DA-B67B-57F158382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260508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Line 56">
            <a:extLst>
              <a:ext uri="{FF2B5EF4-FFF2-40B4-BE49-F238E27FC236}">
                <a16:creationId xmlns:a16="http://schemas.microsoft.com/office/drawing/2014/main" id="{06E86BC9-9519-4A76-B57F-69329A950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6048" y="33480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Text Box 57">
            <a:extLst>
              <a:ext uri="{FF2B5EF4-FFF2-40B4-BE49-F238E27FC236}">
                <a16:creationId xmlns:a16="http://schemas.microsoft.com/office/drawing/2014/main" id="{7B018AE2-E0A7-4BB5-BBAC-9649C1A91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40518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Box 58">
            <a:extLst>
              <a:ext uri="{FF2B5EF4-FFF2-40B4-BE49-F238E27FC236}">
                <a16:creationId xmlns:a16="http://schemas.microsoft.com/office/drawing/2014/main" id="{D1379BAA-F1A1-489E-B180-6DF68C238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698" y="2319338"/>
            <a:ext cx="742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Brest-Ltovsk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Text Box 59">
            <a:extLst>
              <a:ext uri="{FF2B5EF4-FFF2-40B4-BE49-F238E27FC236}">
                <a16:creationId xmlns:a16="http://schemas.microsoft.com/office/drawing/2014/main" id="{20D12751-851D-40F4-A675-E54A683D9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098" y="3633788"/>
            <a:ext cx="571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to Russia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Line 60">
            <a:extLst>
              <a:ext uri="{FF2B5EF4-FFF2-40B4-BE49-F238E27FC236}">
                <a16:creationId xmlns:a16="http://schemas.microsoft.com/office/drawing/2014/main" id="{6DCF133E-A0FC-4CFD-A3EB-57F77EC50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Text Box 61">
            <a:extLst>
              <a:ext uri="{FF2B5EF4-FFF2-40B4-BE49-F238E27FC236}">
                <a16:creationId xmlns:a16="http://schemas.microsoft.com/office/drawing/2014/main" id="{83F7B05A-B5FD-4413-AA80-0A1C7DC09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04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 Box 62">
            <a:extLst>
              <a:ext uri="{FF2B5EF4-FFF2-40B4-BE49-F238E27FC236}">
                <a16:creationId xmlns:a16="http://schemas.microsoft.com/office/drawing/2014/main" id="{C60E5900-99BD-466B-905F-AA1FF2B9C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4898" y="2376488"/>
            <a:ext cx="6286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Treaty of Versailles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Line 63">
            <a:extLst>
              <a:ext uri="{FF2B5EF4-FFF2-40B4-BE49-F238E27FC236}">
                <a16:creationId xmlns:a16="http://schemas.microsoft.com/office/drawing/2014/main" id="{A166DF09-E1B8-4C69-85D1-69DFF1B30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289083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Text Box 64">
            <a:extLst>
              <a:ext uri="{FF2B5EF4-FFF2-40B4-BE49-F238E27FC236}">
                <a16:creationId xmlns:a16="http://schemas.microsoft.com/office/drawing/2014/main" id="{AFA37195-A964-40D5-8E50-D764D3B97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598" y="3376613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65">
            <a:extLst>
              <a:ext uri="{FF2B5EF4-FFF2-40B4-BE49-F238E27FC236}">
                <a16:creationId xmlns:a16="http://schemas.microsoft.com/office/drawing/2014/main" id="{37B6B04F-02F1-412E-9C31-350343E69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23" y="2262188"/>
            <a:ext cx="657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Armistice 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11, 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Line 66">
            <a:extLst>
              <a:ext uri="{FF2B5EF4-FFF2-40B4-BE49-F238E27FC236}">
                <a16:creationId xmlns:a16="http://schemas.microsoft.com/office/drawing/2014/main" id="{35AB4A1E-A8CF-420C-9BF9-D9AEDB994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4298" y="5291138"/>
            <a:ext cx="54292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Text Box 67">
            <a:extLst>
              <a:ext uri="{FF2B5EF4-FFF2-40B4-BE49-F238E27FC236}">
                <a16:creationId xmlns:a16="http://schemas.microsoft.com/office/drawing/2014/main" id="{02D158F8-98CD-4D37-855C-F57C38B94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4662488"/>
            <a:ext cx="5143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68">
            <a:extLst>
              <a:ext uri="{FF2B5EF4-FFF2-40B4-BE49-F238E27FC236}">
                <a16:creationId xmlns:a16="http://schemas.microsoft.com/office/drawing/2014/main" id="{BDA60808-CDE2-4077-AE50-785E1FC3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4548188"/>
            <a:ext cx="5715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Battle of Raphia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69">
            <a:extLst>
              <a:ext uri="{FF2B5EF4-FFF2-40B4-BE49-F238E27FC236}">
                <a16:creationId xmlns:a16="http://schemas.microsoft.com/office/drawing/2014/main" id="{1E4BF896-7A9F-4098-A0D0-0D4F83FFE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548" y="5348288"/>
            <a:ext cx="8572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70">
            <a:extLst>
              <a:ext uri="{FF2B5EF4-FFF2-40B4-BE49-F238E27FC236}">
                <a16:creationId xmlns:a16="http://schemas.microsoft.com/office/drawing/2014/main" id="{19C90048-1E9F-446F-812B-0DF600AE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998" y="4605338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71">
            <a:extLst>
              <a:ext uri="{FF2B5EF4-FFF2-40B4-BE49-F238E27FC236}">
                <a16:creationId xmlns:a16="http://schemas.microsoft.com/office/drawing/2014/main" id="{38833DCA-6456-4B7A-BB4C-4A780C217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4398" y="4605338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Line 72">
            <a:extLst>
              <a:ext uri="{FF2B5EF4-FFF2-40B4-BE49-F238E27FC236}">
                <a16:creationId xmlns:a16="http://schemas.microsoft.com/office/drawing/2014/main" id="{546CCB5E-3FD0-4B0D-A37C-751F0A0EF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Line 73">
            <a:extLst>
              <a:ext uri="{FF2B5EF4-FFF2-40B4-BE49-F238E27FC236}">
                <a16:creationId xmlns:a16="http://schemas.microsoft.com/office/drawing/2014/main" id="{9B03C780-D4C6-4841-A91F-330C779CD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247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Line 74">
            <a:extLst>
              <a:ext uri="{FF2B5EF4-FFF2-40B4-BE49-F238E27FC236}">
                <a16:creationId xmlns:a16="http://schemas.microsoft.com/office/drawing/2014/main" id="{7D381B35-76C3-4A27-AE70-625C9B6C1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1448" y="4833938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Line 75">
            <a:extLst>
              <a:ext uri="{FF2B5EF4-FFF2-40B4-BE49-F238E27FC236}">
                <a16:creationId xmlns:a16="http://schemas.microsoft.com/office/drawing/2014/main" id="{DCE7F631-7CCC-4E44-87A6-5D626F17A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0625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Line 76">
            <a:extLst>
              <a:ext uri="{FF2B5EF4-FFF2-40B4-BE49-F238E27FC236}">
                <a16:creationId xmlns:a16="http://schemas.microsoft.com/office/drawing/2014/main" id="{E23089A4-43D0-4E64-A67D-D1B383C8A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38798" y="5168901"/>
            <a:ext cx="0" cy="122237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1" name="Line 77">
            <a:extLst>
              <a:ext uri="{FF2B5EF4-FFF2-40B4-BE49-F238E27FC236}">
                <a16:creationId xmlns:a16="http://schemas.microsoft.com/office/drawing/2014/main" id="{E6A7B38D-3751-45D8-966D-1EDC1A33DC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2748" y="5291138"/>
            <a:ext cx="971550" cy="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Line 78">
            <a:extLst>
              <a:ext uri="{FF2B5EF4-FFF2-40B4-BE49-F238E27FC236}">
                <a16:creationId xmlns:a16="http://schemas.microsoft.com/office/drawing/2014/main" id="{02726FDA-CFE1-4E3C-9253-4628602C8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Text Box 79">
            <a:extLst>
              <a:ext uri="{FF2B5EF4-FFF2-40B4-BE49-F238E27FC236}">
                <a16:creationId xmlns:a16="http://schemas.microsoft.com/office/drawing/2014/main" id="{B7AD54D2-43BE-4FCD-A68E-64E0C55D2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348288"/>
            <a:ext cx="8001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USSR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Mujahedeen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Papacy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Line 80">
            <a:extLst>
              <a:ext uri="{FF2B5EF4-FFF2-40B4-BE49-F238E27FC236}">
                <a16:creationId xmlns:a16="http://schemas.microsoft.com/office/drawing/2014/main" id="{D1349B67-5788-4D32-BB87-5D37B6303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8548" y="5462588"/>
            <a:ext cx="628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Text Box 81">
            <a:extLst>
              <a:ext uri="{FF2B5EF4-FFF2-40B4-BE49-F238E27FC236}">
                <a16:creationId xmlns:a16="http://schemas.microsoft.com/office/drawing/2014/main" id="{CB1D8B1D-4371-4CDB-889A-DA8BC0A7F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698" y="4833938"/>
            <a:ext cx="742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1979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82">
            <a:extLst>
              <a:ext uri="{FF2B5EF4-FFF2-40B4-BE49-F238E27FC236}">
                <a16:creationId xmlns:a16="http://schemas.microsoft.com/office/drawing/2014/main" id="{80377D50-373A-4EDD-AAAF-C885DE69F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5598" y="4719638"/>
            <a:ext cx="9715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Text Box 83">
            <a:extLst>
              <a:ext uri="{FF2B5EF4-FFF2-40B4-BE49-F238E27FC236}">
                <a16:creationId xmlns:a16="http://schemas.microsoft.com/office/drawing/2014/main" id="{FA7ECFFE-6E2E-41AC-A911-E450881E7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498" y="4491038"/>
            <a:ext cx="2571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Text Box 84">
            <a:extLst>
              <a:ext uri="{FF2B5EF4-FFF2-40B4-BE49-F238E27FC236}">
                <a16:creationId xmlns:a16="http://schemas.microsoft.com/office/drawing/2014/main" id="{7E11598F-C02E-48AD-A460-DAFF41DCF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248" y="5919788"/>
            <a:ext cx="800100" cy="514350"/>
          </a:xfrm>
          <a:prstGeom prst="rect">
            <a:avLst/>
          </a:prstGeom>
          <a:noFill/>
          <a:ln w="317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 Kuwait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    USSR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Line 85">
            <a:extLst>
              <a:ext uri="{FF2B5EF4-FFF2-40B4-BE49-F238E27FC236}">
                <a16:creationId xmlns:a16="http://schemas.microsoft.com/office/drawing/2014/main" id="{36A96E89-F11A-43D2-8088-A4E1C67922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05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0" name="Text Box 86">
            <a:extLst>
              <a:ext uri="{FF2B5EF4-FFF2-40B4-BE49-F238E27FC236}">
                <a16:creationId xmlns:a16="http://schemas.microsoft.com/office/drawing/2014/main" id="{9D9B3243-63A6-427E-9094-29056D28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2048" y="4462463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87">
            <a:extLst>
              <a:ext uri="{FF2B5EF4-FFF2-40B4-BE49-F238E27FC236}">
                <a16:creationId xmlns:a16="http://schemas.microsoft.com/office/drawing/2014/main" id="{C203B9F0-885A-4276-B3D5-366789036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0648" y="4891088"/>
            <a:ext cx="0" cy="3810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Text Box 88">
            <a:extLst>
              <a:ext uri="{FF2B5EF4-FFF2-40B4-BE49-F238E27FC236}">
                <a16:creationId xmlns:a16="http://schemas.microsoft.com/office/drawing/2014/main" id="{CFA7F18E-E98F-4616-9AA0-8EBB5885B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0053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Al-Qaeda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Line 89">
            <a:extLst>
              <a:ext uri="{FF2B5EF4-FFF2-40B4-BE49-F238E27FC236}">
                <a16:creationId xmlns:a16="http://schemas.microsoft.com/office/drawing/2014/main" id="{2EA02441-2595-46E1-856C-B6ABD022A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289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Text Box 90">
            <a:extLst>
              <a:ext uri="{FF2B5EF4-FFF2-40B4-BE49-F238E27FC236}">
                <a16:creationId xmlns:a16="http://schemas.microsoft.com/office/drawing/2014/main" id="{B68989F5-0910-46DA-9ED2-A87859386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1498" y="5348288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Taliban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91">
            <a:extLst>
              <a:ext uri="{FF2B5EF4-FFF2-40B4-BE49-F238E27FC236}">
                <a16:creationId xmlns:a16="http://schemas.microsoft.com/office/drawing/2014/main" id="{1C000C3B-7355-489C-B4C0-8762FAA1C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448" y="4891088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9/11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Line 92">
            <a:extLst>
              <a:ext uri="{FF2B5EF4-FFF2-40B4-BE49-F238E27FC236}">
                <a16:creationId xmlns:a16="http://schemas.microsoft.com/office/drawing/2014/main" id="{EB4B013F-0A34-4D18-A151-6F9E35A0B1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7248" y="5005388"/>
            <a:ext cx="1714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7" name="Text Box 93">
            <a:extLst>
              <a:ext uri="{FF2B5EF4-FFF2-40B4-BE49-F238E27FC236}">
                <a16:creationId xmlns:a16="http://schemas.microsoft.com/office/drawing/2014/main" id="{55E1E423-1D86-474B-8A75-2DBAA2C37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4891088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ultimatum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Text Box 94">
            <a:extLst>
              <a:ext uri="{FF2B5EF4-FFF2-40B4-BE49-F238E27FC236}">
                <a16:creationId xmlns:a16="http://schemas.microsoft.com/office/drawing/2014/main" id="{C481C611-F26B-450C-A411-F0D00655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5898" y="5348288"/>
            <a:ext cx="742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 “give up sovereignty’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95">
            <a:extLst>
              <a:ext uri="{FF2B5EF4-FFF2-40B4-BE49-F238E27FC236}">
                <a16:creationId xmlns:a16="http://schemas.microsoft.com/office/drawing/2014/main" id="{5529F2B8-A92E-4781-872A-5357103FB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098" y="5634038"/>
            <a:ext cx="6286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Afghanistan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96">
            <a:extLst>
              <a:ext uri="{FF2B5EF4-FFF2-40B4-BE49-F238E27FC236}">
                <a16:creationId xmlns:a16="http://schemas.microsoft.com/office/drawing/2014/main" id="{8BC0BDE3-32AE-458B-B4A1-2F66B5F19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5291138"/>
            <a:ext cx="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1" name="Text Box 97">
            <a:extLst>
              <a:ext uri="{FF2B5EF4-FFF2-40B4-BE49-F238E27FC236}">
                <a16:creationId xmlns:a16="http://schemas.microsoft.com/office/drawing/2014/main" id="{25A3B010-FA2B-468A-85CD-9B2C8B085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0298" y="5348288"/>
            <a:ext cx="400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Iraq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Text Box 98">
            <a:extLst>
              <a:ext uri="{FF2B5EF4-FFF2-40B4-BE49-F238E27FC236}">
                <a16:creationId xmlns:a16="http://schemas.microsoft.com/office/drawing/2014/main" id="{650461B8-176B-4314-8420-DB34CF414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6048" y="4891088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Line 99">
            <a:extLst>
              <a:ext uri="{FF2B5EF4-FFF2-40B4-BE49-F238E27FC236}">
                <a16:creationId xmlns:a16="http://schemas.microsoft.com/office/drawing/2014/main" id="{765C7452-E879-4519-89C9-838DD7018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5405438"/>
            <a:ext cx="1085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" name="Text Box 100">
            <a:extLst>
              <a:ext uri="{FF2B5EF4-FFF2-40B4-BE49-F238E27FC236}">
                <a16:creationId xmlns:a16="http://schemas.microsoft.com/office/drawing/2014/main" id="{FEFBFD35-0480-4561-BC5D-0D3638D3F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4648" y="5405438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 front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A8BE6302-4A58-4E20-83D6-72FD87691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3248" y="5176838"/>
            <a:ext cx="0" cy="12223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6" name="Text Box 102">
            <a:extLst>
              <a:ext uri="{FF2B5EF4-FFF2-40B4-BE49-F238E27FC236}">
                <a16:creationId xmlns:a16="http://schemas.microsoft.com/office/drawing/2014/main" id="{EA9E6EB8-B976-4BB9-802A-95CE5E94C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1798" y="4605338"/>
            <a:ext cx="3429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Nov. 8, 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03">
            <a:extLst>
              <a:ext uri="{FF2B5EF4-FFF2-40B4-BE49-F238E27FC236}">
                <a16:creationId xmlns:a16="http://schemas.microsoft.com/office/drawing/2014/main" id="{633ABFA5-9FE5-4FE2-8E34-236B88348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4798" y="4262438"/>
            <a:ext cx="6572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‘to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borders’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04">
            <a:extLst>
              <a:ext uri="{FF2B5EF4-FFF2-40B4-BE49-F238E27FC236}">
                <a16:creationId xmlns:a16="http://schemas.microsoft.com/office/drawing/2014/main" id="{B5EFF454-8F39-453A-ADCD-FE9A82C97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4625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Loss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to USA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Line 105">
            <a:extLst>
              <a:ext uri="{FF2B5EF4-FFF2-40B4-BE49-F238E27FC236}">
                <a16:creationId xmlns:a16="http://schemas.microsoft.com/office/drawing/2014/main" id="{D6C2901D-6345-4D9D-BFD6-E36E08AF7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67698" y="4891088"/>
            <a:ext cx="742950" cy="3429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Line 106">
            <a:extLst>
              <a:ext uri="{FF2B5EF4-FFF2-40B4-BE49-F238E27FC236}">
                <a16:creationId xmlns:a16="http://schemas.microsoft.com/office/drawing/2014/main" id="{B1576FE5-5FC6-421C-B60B-7BB552921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5848" y="38052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Line 107">
            <a:extLst>
              <a:ext uri="{FF2B5EF4-FFF2-40B4-BE49-F238E27FC236}">
                <a16:creationId xmlns:a16="http://schemas.microsoft.com/office/drawing/2014/main" id="{74DE8599-81E9-4B9F-97BF-D9407567B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81648" y="40338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2" name="Line 108">
            <a:extLst>
              <a:ext uri="{FF2B5EF4-FFF2-40B4-BE49-F238E27FC236}">
                <a16:creationId xmlns:a16="http://schemas.microsoft.com/office/drawing/2014/main" id="{5628E7D8-CEA2-42E6-9048-E1F350340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3919538"/>
            <a:ext cx="0" cy="74295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Line 109">
            <a:extLst>
              <a:ext uri="{FF2B5EF4-FFF2-40B4-BE49-F238E27FC236}">
                <a16:creationId xmlns:a16="http://schemas.microsoft.com/office/drawing/2014/main" id="{60294395-503C-40D2-A3D3-E71694CCE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898" y="4205288"/>
            <a:ext cx="10287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4" name="Text Box 110">
            <a:extLst>
              <a:ext uri="{FF2B5EF4-FFF2-40B4-BE49-F238E27FC236}">
                <a16:creationId xmlns:a16="http://schemas.microsoft.com/office/drawing/2014/main" id="{6083B385-CD8D-4F53-BDA0-9E4748E2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889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Line 111">
            <a:extLst>
              <a:ext uri="{FF2B5EF4-FFF2-40B4-BE49-F238E27FC236}">
                <a16:creationId xmlns:a16="http://schemas.microsoft.com/office/drawing/2014/main" id="{8CF3E8E3-EA80-446E-A9E3-4D1E48F3E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090988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6" name="Line 112">
            <a:extLst>
              <a:ext uri="{FF2B5EF4-FFF2-40B4-BE49-F238E27FC236}">
                <a16:creationId xmlns:a16="http://schemas.microsoft.com/office/drawing/2014/main" id="{AD6E3B1A-F5A5-4CBC-B940-46B71204D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7598" y="4262438"/>
            <a:ext cx="7429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7" name="Text Box 113">
            <a:extLst>
              <a:ext uri="{FF2B5EF4-FFF2-40B4-BE49-F238E27FC236}">
                <a16:creationId xmlns:a16="http://schemas.microsoft.com/office/drawing/2014/main" id="{DCE3E625-C354-4EBE-B83F-4DC40AA79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3976688"/>
            <a:ext cx="457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 front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AutoShape 114">
            <a:extLst>
              <a:ext uri="{FF2B5EF4-FFF2-40B4-BE49-F238E27FC236}">
                <a16:creationId xmlns:a16="http://schemas.microsoft.com/office/drawing/2014/main" id="{F9FBCF3E-06C8-46E6-93BD-24FE5AEE9043}"/>
              </a:ext>
            </a:extLst>
          </p:cNvPr>
          <p:cNvSpPr>
            <a:spLocks/>
          </p:cNvSpPr>
          <p:nvPr/>
        </p:nvSpPr>
        <p:spPr bwMode="auto">
          <a:xfrm>
            <a:off x="8410298" y="3976688"/>
            <a:ext cx="171450" cy="514350"/>
          </a:xfrm>
          <a:prstGeom prst="leftBracket">
            <a:avLst>
              <a:gd name="adj" fmla="val 25000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9" name="Text Box 115">
            <a:extLst>
              <a:ext uri="{FF2B5EF4-FFF2-40B4-BE49-F238E27FC236}">
                <a16:creationId xmlns:a16="http://schemas.microsoft.com/office/drawing/2014/main" id="{86E0C3B5-8180-4DEB-99CB-22C52E11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248" y="4090988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WW3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116">
            <a:extLst>
              <a:ext uri="{FF2B5EF4-FFF2-40B4-BE49-F238E27FC236}">
                <a16:creationId xmlns:a16="http://schemas.microsoft.com/office/drawing/2014/main" id="{60F469DA-8F2C-479B-B789-D5C6D0551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8998" y="5919788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Peace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Text Box 117">
            <a:extLst>
              <a:ext uri="{FF2B5EF4-FFF2-40B4-BE49-F238E27FC236}">
                <a16:creationId xmlns:a16="http://schemas.microsoft.com/office/drawing/2014/main" id="{23F69E22-2AAA-4848-A38C-3301C3264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598" y="306228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Spanish flu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118">
            <a:extLst>
              <a:ext uri="{FF2B5EF4-FFF2-40B4-BE49-F238E27FC236}">
                <a16:creationId xmlns:a16="http://schemas.microsoft.com/office/drawing/2014/main" id="{B43103B4-F5E0-4267-8AE4-74130F8B0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4748" y="5062538"/>
            <a:ext cx="685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COVID-19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Line 119">
            <a:extLst>
              <a:ext uri="{FF2B5EF4-FFF2-40B4-BE49-F238E27FC236}">
                <a16:creationId xmlns:a16="http://schemas.microsoft.com/office/drawing/2014/main" id="{EAB6EB11-CFDF-47C8-80D4-CCFD4FB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781898" y="5062538"/>
            <a:ext cx="571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4" name="Text Box 120">
            <a:extLst>
              <a:ext uri="{FF2B5EF4-FFF2-40B4-BE49-F238E27FC236}">
                <a16:creationId xmlns:a16="http://schemas.microsoft.com/office/drawing/2014/main" id="{D822AFC1-DD1C-4291-ABCE-A3AF53B8F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2784" y="5689285"/>
            <a:ext cx="742950" cy="69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Time of trouble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5" name="Line 121">
            <a:extLst>
              <a:ext uri="{FF2B5EF4-FFF2-40B4-BE49-F238E27FC236}">
                <a16:creationId xmlns:a16="http://schemas.microsoft.com/office/drawing/2014/main" id="{FF621AD0-C283-4786-A266-1CB0D78F1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94894" y="5302456"/>
            <a:ext cx="158504" cy="386826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0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Internal/External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 Box 42">
            <a:extLst>
              <a:ext uri="{FF2B5EF4-FFF2-40B4-BE49-F238E27FC236}">
                <a16:creationId xmlns:a16="http://schemas.microsoft.com/office/drawing/2014/main" id="{9CD8C044-A164-4963-90A1-4D1E5307A04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588489" y="266387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External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3">
            <a:extLst>
              <a:ext uri="{FF2B5EF4-FFF2-40B4-BE49-F238E27FC236}">
                <a16:creationId xmlns:a16="http://schemas.microsoft.com/office/drawing/2014/main" id="{EAB79059-211A-4A13-BBF3-2D95D2438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89" y="1366890"/>
            <a:ext cx="737564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4">
            <a:extLst>
              <a:ext uri="{FF2B5EF4-FFF2-40B4-BE49-F238E27FC236}">
                <a16:creationId xmlns:a16="http://schemas.microsoft.com/office/drawing/2014/main" id="{EC8EE92A-72B2-40AC-9A39-3F7AED583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139" y="157802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45">
            <a:extLst>
              <a:ext uri="{FF2B5EF4-FFF2-40B4-BE49-F238E27FC236}">
                <a16:creationId xmlns:a16="http://schemas.microsoft.com/office/drawing/2014/main" id="{DE43C949-28C7-402B-A83A-D1D3068F6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739" y="157802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46">
            <a:extLst>
              <a:ext uri="{FF2B5EF4-FFF2-40B4-BE49-F238E27FC236}">
                <a16:creationId xmlns:a16="http://schemas.microsoft.com/office/drawing/2014/main" id="{D3451CF9-0313-4165-9469-86B5AB841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739" y="146372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Line 47">
            <a:extLst>
              <a:ext uri="{FF2B5EF4-FFF2-40B4-BE49-F238E27FC236}">
                <a16:creationId xmlns:a16="http://schemas.microsoft.com/office/drawing/2014/main" id="{CB15E242-2F59-4525-AC7A-6AD575824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197807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48">
            <a:extLst>
              <a:ext uri="{FF2B5EF4-FFF2-40B4-BE49-F238E27FC236}">
                <a16:creationId xmlns:a16="http://schemas.microsoft.com/office/drawing/2014/main" id="{602DBC99-15B4-4338-9485-6CECBAE1F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1589" y="180662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49">
            <a:extLst>
              <a:ext uri="{FF2B5EF4-FFF2-40B4-BE49-F238E27FC236}">
                <a16:creationId xmlns:a16="http://schemas.microsoft.com/office/drawing/2014/main" id="{F337450D-CB9E-4E8D-B7F6-85EAB8910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0139" y="18066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50">
            <a:extLst>
              <a:ext uri="{FF2B5EF4-FFF2-40B4-BE49-F238E27FC236}">
                <a16:creationId xmlns:a16="http://schemas.microsoft.com/office/drawing/2014/main" id="{AC7CFB4C-8952-490E-9B29-DA4610D51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3189" y="180662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51">
            <a:extLst>
              <a:ext uri="{FF2B5EF4-FFF2-40B4-BE49-F238E27FC236}">
                <a16:creationId xmlns:a16="http://schemas.microsoft.com/office/drawing/2014/main" id="{E5CEF8AF-566B-4174-83F7-3534D561D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1739" y="18066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52">
            <a:extLst>
              <a:ext uri="{FF2B5EF4-FFF2-40B4-BE49-F238E27FC236}">
                <a16:creationId xmlns:a16="http://schemas.microsoft.com/office/drawing/2014/main" id="{C5EE849C-8092-42C0-A4DB-EE2FA6E5B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6189" y="180662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53">
            <a:extLst>
              <a:ext uri="{FF2B5EF4-FFF2-40B4-BE49-F238E27FC236}">
                <a16:creationId xmlns:a16="http://schemas.microsoft.com/office/drawing/2014/main" id="{A4F31FC8-FC56-4FA2-8CE3-824C8AFB3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4739" y="18066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54">
            <a:extLst>
              <a:ext uri="{FF2B5EF4-FFF2-40B4-BE49-F238E27FC236}">
                <a16:creationId xmlns:a16="http://schemas.microsoft.com/office/drawing/2014/main" id="{F6B9B4FD-D623-481E-A4FD-087692EDC49F}"/>
              </a:ext>
            </a:extLst>
          </p:cNvPr>
          <p:cNvSpPr txBox="1">
            <a:spLocks noChangeArrowheads="1"/>
          </p:cNvSpPr>
          <p:nvPr/>
        </p:nvSpPr>
        <p:spPr bwMode="auto">
          <a:xfrm rot="-927407">
            <a:off x="645639" y="1635178"/>
            <a:ext cx="982662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Internal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55">
            <a:extLst>
              <a:ext uri="{FF2B5EF4-FFF2-40B4-BE49-F238E27FC236}">
                <a16:creationId xmlns:a16="http://schemas.microsoft.com/office/drawing/2014/main" id="{760B949A-FFEE-4E34-BFD6-6ABC8DEEA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139" y="272102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56">
            <a:extLst>
              <a:ext uri="{FF2B5EF4-FFF2-40B4-BE49-F238E27FC236}">
                <a16:creationId xmlns:a16="http://schemas.microsoft.com/office/drawing/2014/main" id="{4C8262E4-F7D0-4766-BB7F-BB9177435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739" y="272102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Line 57">
            <a:extLst>
              <a:ext uri="{FF2B5EF4-FFF2-40B4-BE49-F238E27FC236}">
                <a16:creationId xmlns:a16="http://schemas.microsoft.com/office/drawing/2014/main" id="{D528FB54-0248-4DF8-B631-DD6292D83F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489" y="3178228"/>
            <a:ext cx="10972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9F827EE-0AA5-4F6F-9429-0A79713F387E}"/>
              </a:ext>
            </a:extLst>
          </p:cNvPr>
          <p:cNvGrpSpPr/>
          <p:nvPr/>
        </p:nvGrpSpPr>
        <p:grpSpPr>
          <a:xfrm>
            <a:off x="2360139" y="2949628"/>
            <a:ext cx="342900" cy="220663"/>
            <a:chOff x="2360139" y="2949628"/>
            <a:chExt cx="342900" cy="220663"/>
          </a:xfrm>
        </p:grpSpPr>
        <p:sp>
          <p:nvSpPr>
            <p:cNvPr id="22" name="Line 58">
              <a:extLst>
                <a:ext uri="{FF2B5EF4-FFF2-40B4-BE49-F238E27FC236}">
                  <a16:creationId xmlns:a16="http://schemas.microsoft.com/office/drawing/2014/main" id="{893EEE74-3763-46ED-B996-0EAF1123A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59">
              <a:extLst>
                <a:ext uri="{FF2B5EF4-FFF2-40B4-BE49-F238E27FC236}">
                  <a16:creationId xmlns:a16="http://schemas.microsoft.com/office/drawing/2014/main" id="{508B3B72-D647-4DA5-8394-D9224A3DF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Line 60">
            <a:extLst>
              <a:ext uri="{FF2B5EF4-FFF2-40B4-BE49-F238E27FC236}">
                <a16:creationId xmlns:a16="http://schemas.microsoft.com/office/drawing/2014/main" id="{01D2E041-C414-4BA5-8C16-3B038C16B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3189" y="294962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61">
            <a:extLst>
              <a:ext uri="{FF2B5EF4-FFF2-40B4-BE49-F238E27FC236}">
                <a16:creationId xmlns:a16="http://schemas.microsoft.com/office/drawing/2014/main" id="{E33C2AC7-E766-42F4-ABA9-A9EF0E60C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1739" y="29496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62">
            <a:extLst>
              <a:ext uri="{FF2B5EF4-FFF2-40B4-BE49-F238E27FC236}">
                <a16:creationId xmlns:a16="http://schemas.microsoft.com/office/drawing/2014/main" id="{4A3D9F09-3CC2-4133-9750-336734A49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6189" y="294962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63">
            <a:extLst>
              <a:ext uri="{FF2B5EF4-FFF2-40B4-BE49-F238E27FC236}">
                <a16:creationId xmlns:a16="http://schemas.microsoft.com/office/drawing/2014/main" id="{340CE53E-7F3B-4348-B212-0CE5A1A1D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4739" y="29496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64">
            <a:extLst>
              <a:ext uri="{FF2B5EF4-FFF2-40B4-BE49-F238E27FC236}">
                <a16:creationId xmlns:a16="http://schemas.microsoft.com/office/drawing/2014/main" id="{BA712CCF-1588-4045-8FE6-B743C2ED2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239" y="2035228"/>
            <a:ext cx="1028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“time”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UK 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USA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65">
            <a:extLst>
              <a:ext uri="{FF2B5EF4-FFF2-40B4-BE49-F238E27FC236}">
                <a16:creationId xmlns:a16="http://schemas.microsoft.com/office/drawing/2014/main" id="{2DDEB538-4E88-41F7-807D-E0948FD93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689" y="2035228"/>
            <a:ext cx="10858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“Path of the Just”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‘time’ &amp; “Elder Jeff”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66">
            <a:extLst>
              <a:ext uri="{FF2B5EF4-FFF2-40B4-BE49-F238E27FC236}">
                <a16:creationId xmlns:a16="http://schemas.microsoft.com/office/drawing/2014/main" id="{DD1E611E-3D50-4013-BA38-356133678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239" y="3235378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“SCL” UK </a:t>
            </a:r>
            <a:r>
              <a:rPr kumimoji="0" lang="en-US" altLang="en-US" sz="11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→</a:t>
            </a: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USA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Obama 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Democrats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67">
            <a:extLst>
              <a:ext uri="{FF2B5EF4-FFF2-40B4-BE49-F238E27FC236}">
                <a16:creationId xmlns:a16="http://schemas.microsoft.com/office/drawing/2014/main" id="{5F26832E-A967-4C95-9400-2E823706A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039" y="2778178"/>
            <a:ext cx="373062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Line 68">
            <a:extLst>
              <a:ext uri="{FF2B5EF4-FFF2-40B4-BE49-F238E27FC236}">
                <a16:creationId xmlns:a16="http://schemas.microsoft.com/office/drawing/2014/main" id="{9673A499-F26C-4233-AAEB-5E2C580FB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1489" y="300677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69">
            <a:extLst>
              <a:ext uri="{FF2B5EF4-FFF2-40B4-BE49-F238E27FC236}">
                <a16:creationId xmlns:a16="http://schemas.microsoft.com/office/drawing/2014/main" id="{E0285D43-E2CB-482C-A625-2FD7A008C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0039" y="30067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70">
            <a:extLst>
              <a:ext uri="{FF2B5EF4-FFF2-40B4-BE49-F238E27FC236}">
                <a16:creationId xmlns:a16="http://schemas.microsoft.com/office/drawing/2014/main" id="{865E00AD-F307-4E1B-868C-1B4535B7B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5739" y="3178228"/>
            <a:ext cx="514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71">
            <a:extLst>
              <a:ext uri="{FF2B5EF4-FFF2-40B4-BE49-F238E27FC236}">
                <a16:creationId xmlns:a16="http://schemas.microsoft.com/office/drawing/2014/main" id="{AA9DF660-9EB8-49D5-84D4-9CEAD0964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1689" y="3178228"/>
            <a:ext cx="10858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“Snowden” vs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Patriot Act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Government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72">
            <a:extLst>
              <a:ext uri="{FF2B5EF4-FFF2-40B4-BE49-F238E27FC236}">
                <a16:creationId xmlns:a16="http://schemas.microsoft.com/office/drawing/2014/main" id="{DE1CC2EC-7E4C-425C-9080-6AA125111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4739" y="2549578"/>
            <a:ext cx="3730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73">
            <a:extLst>
              <a:ext uri="{FF2B5EF4-FFF2-40B4-BE49-F238E27FC236}">
                <a16:creationId xmlns:a16="http://schemas.microsoft.com/office/drawing/2014/main" id="{3F1C7FC6-E86A-4256-B6A1-1F483822A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239" y="2778178"/>
            <a:ext cx="3730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74">
            <a:extLst>
              <a:ext uri="{FF2B5EF4-FFF2-40B4-BE49-F238E27FC236}">
                <a16:creationId xmlns:a16="http://schemas.microsoft.com/office/drawing/2014/main" id="{FC53EA9C-781D-4325-9594-2EA452FF9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0689" y="3006778"/>
            <a:ext cx="0" cy="16510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75">
            <a:extLst>
              <a:ext uri="{FF2B5EF4-FFF2-40B4-BE49-F238E27FC236}">
                <a16:creationId xmlns:a16="http://schemas.microsoft.com/office/drawing/2014/main" id="{4AEC166C-FAE5-4371-A6B0-526E96D1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9239" y="300677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76">
            <a:extLst>
              <a:ext uri="{FF2B5EF4-FFF2-40B4-BE49-F238E27FC236}">
                <a16:creationId xmlns:a16="http://schemas.microsoft.com/office/drawing/2014/main" id="{ACCE7D05-B2EA-4B9B-A36F-132CE5779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6289" y="2949628"/>
            <a:ext cx="0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77">
            <a:extLst>
              <a:ext uri="{FF2B5EF4-FFF2-40B4-BE49-F238E27FC236}">
                <a16:creationId xmlns:a16="http://schemas.microsoft.com/office/drawing/2014/main" id="{2B5D6014-6947-454D-8762-B21314407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4839" y="2949628"/>
            <a:ext cx="342900" cy="0"/>
          </a:xfrm>
          <a:prstGeom prst="line">
            <a:avLst/>
          </a:prstGeom>
          <a:noFill/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78">
            <a:extLst>
              <a:ext uri="{FF2B5EF4-FFF2-40B4-BE49-F238E27FC236}">
                <a16:creationId xmlns:a16="http://schemas.microsoft.com/office/drawing/2014/main" id="{2B14B6C8-955D-4A37-A7F2-D98202BD7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839" y="2721028"/>
            <a:ext cx="3730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79">
            <a:extLst>
              <a:ext uri="{FF2B5EF4-FFF2-40B4-BE49-F238E27FC236}">
                <a16:creationId xmlns:a16="http://schemas.microsoft.com/office/drawing/2014/main" id="{F947D043-33EA-406E-861C-4A67CBE45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439" y="1978078"/>
            <a:ext cx="6286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Ezra 7:9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Box 80">
            <a:extLst>
              <a:ext uri="{FF2B5EF4-FFF2-40B4-BE49-F238E27FC236}">
                <a16:creationId xmlns:a16="http://schemas.microsoft.com/office/drawing/2014/main" id="{6B8A8574-9D77-4CA3-AA65-F3C3FFD1D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0539" y="3178228"/>
            <a:ext cx="685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Freedom Act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Text Box 81">
            <a:extLst>
              <a:ext uri="{FF2B5EF4-FFF2-40B4-BE49-F238E27FC236}">
                <a16:creationId xmlns:a16="http://schemas.microsoft.com/office/drawing/2014/main" id="{4A9D84DE-EA30-42CB-8915-71EE095AA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989" y="3178228"/>
            <a:ext cx="914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Cambridge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Analytica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</a:rPr>
              <a:t>‘Build the wall’</a:t>
            </a:r>
            <a:endParaRPr kumimoji="0" lang="en-US" altLang="en-US" sz="18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E7F7F32-7842-4A32-8B0E-76C14A0C1E71}"/>
              </a:ext>
            </a:extLst>
          </p:cNvPr>
          <p:cNvGrpSpPr/>
          <p:nvPr/>
        </p:nvGrpSpPr>
        <p:grpSpPr>
          <a:xfrm>
            <a:off x="7605664" y="2954545"/>
            <a:ext cx="342900" cy="220663"/>
            <a:chOff x="2360139" y="2949628"/>
            <a:chExt cx="342900" cy="220663"/>
          </a:xfrm>
        </p:grpSpPr>
        <p:sp>
          <p:nvSpPr>
            <p:cNvPr id="48" name="Line 58">
              <a:extLst>
                <a:ext uri="{FF2B5EF4-FFF2-40B4-BE49-F238E27FC236}">
                  <a16:creationId xmlns:a16="http://schemas.microsoft.com/office/drawing/2014/main" id="{2730EB4B-61BE-4E25-ABC6-5266FCEE44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9">
              <a:extLst>
                <a:ext uri="{FF2B5EF4-FFF2-40B4-BE49-F238E27FC236}">
                  <a16:creationId xmlns:a16="http://schemas.microsoft.com/office/drawing/2014/main" id="{5F0FC535-C082-4E57-AAA5-FD87330CC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B388967-D62A-4D0E-B69A-64136451FEF8}"/>
              </a:ext>
            </a:extLst>
          </p:cNvPr>
          <p:cNvGrpSpPr/>
          <p:nvPr/>
        </p:nvGrpSpPr>
        <p:grpSpPr>
          <a:xfrm>
            <a:off x="8259508" y="2949633"/>
            <a:ext cx="342900" cy="220663"/>
            <a:chOff x="2360139" y="2949628"/>
            <a:chExt cx="342900" cy="220663"/>
          </a:xfrm>
        </p:grpSpPr>
        <p:sp>
          <p:nvSpPr>
            <p:cNvPr id="51" name="Line 58">
              <a:extLst>
                <a:ext uri="{FF2B5EF4-FFF2-40B4-BE49-F238E27FC236}">
                  <a16:creationId xmlns:a16="http://schemas.microsoft.com/office/drawing/2014/main" id="{BD4290F1-C053-4CEC-84EF-6574437AB4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59">
              <a:extLst>
                <a:ext uri="{FF2B5EF4-FFF2-40B4-BE49-F238E27FC236}">
                  <a16:creationId xmlns:a16="http://schemas.microsoft.com/office/drawing/2014/main" id="{4E6DD9C9-750B-4484-AB4F-0BD1C4399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560B504-2085-4EB4-A0FB-6F0BC7852773}"/>
              </a:ext>
            </a:extLst>
          </p:cNvPr>
          <p:cNvGrpSpPr/>
          <p:nvPr/>
        </p:nvGrpSpPr>
        <p:grpSpPr>
          <a:xfrm>
            <a:off x="8923186" y="2954550"/>
            <a:ext cx="342900" cy="220663"/>
            <a:chOff x="2360139" y="2949628"/>
            <a:chExt cx="342900" cy="220663"/>
          </a:xfrm>
        </p:grpSpPr>
        <p:sp>
          <p:nvSpPr>
            <p:cNvPr id="54" name="Line 58">
              <a:extLst>
                <a:ext uri="{FF2B5EF4-FFF2-40B4-BE49-F238E27FC236}">
                  <a16:creationId xmlns:a16="http://schemas.microsoft.com/office/drawing/2014/main" id="{F18EF5DE-71D0-43DC-8E54-AD52A1DB7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9">
              <a:extLst>
                <a:ext uri="{FF2B5EF4-FFF2-40B4-BE49-F238E27FC236}">
                  <a16:creationId xmlns:a16="http://schemas.microsoft.com/office/drawing/2014/main" id="{28B8B1D3-5433-44C9-93C4-A1760FF26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2B6524E-D0A0-49EC-A3BA-B7AF3A5BACC3}"/>
              </a:ext>
            </a:extLst>
          </p:cNvPr>
          <p:cNvGrpSpPr/>
          <p:nvPr/>
        </p:nvGrpSpPr>
        <p:grpSpPr>
          <a:xfrm>
            <a:off x="9577034" y="2949633"/>
            <a:ext cx="342900" cy="220663"/>
            <a:chOff x="2360139" y="2949628"/>
            <a:chExt cx="342900" cy="220663"/>
          </a:xfrm>
        </p:grpSpPr>
        <p:sp>
          <p:nvSpPr>
            <p:cNvPr id="57" name="Line 58">
              <a:extLst>
                <a:ext uri="{FF2B5EF4-FFF2-40B4-BE49-F238E27FC236}">
                  <a16:creationId xmlns:a16="http://schemas.microsoft.com/office/drawing/2014/main" id="{37CB7884-78BF-4B75-9FFA-4A496F1DB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1589" y="2949628"/>
              <a:ext cx="0" cy="22066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9">
              <a:extLst>
                <a:ext uri="{FF2B5EF4-FFF2-40B4-BE49-F238E27FC236}">
                  <a16:creationId xmlns:a16="http://schemas.microsoft.com/office/drawing/2014/main" id="{D22D4322-4051-4DF8-842C-833ECB5CF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0139" y="2949628"/>
              <a:ext cx="342900" cy="0"/>
            </a:xfrm>
            <a:prstGeom prst="line">
              <a:avLst/>
            </a:prstGeom>
            <a:noFill/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288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3604" y="95434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 Box 83">
            <a:extLst>
              <a:ext uri="{FF2B5EF4-FFF2-40B4-BE49-F238E27FC236}">
                <a16:creationId xmlns:a16="http://schemas.microsoft.com/office/drawing/2014/main" id="{C33C8D91-FFFF-42AD-99EB-75C8C0CE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3" y="323850"/>
            <a:ext cx="42291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84">
            <a:extLst>
              <a:ext uri="{FF2B5EF4-FFF2-40B4-BE49-F238E27FC236}">
                <a16:creationId xmlns:a16="http://schemas.microsoft.com/office/drawing/2014/main" id="{EDD22DA3-36AD-46F1-B8D9-4D9CE8488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3" y="32385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85">
            <a:extLst>
              <a:ext uri="{FF2B5EF4-FFF2-40B4-BE49-F238E27FC236}">
                <a16:creationId xmlns:a16="http://schemas.microsoft.com/office/drawing/2014/main" id="{27C5D9B7-B082-418D-B9F5-81D829EE1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3" y="952500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6">
            <a:extLst>
              <a:ext uri="{FF2B5EF4-FFF2-40B4-BE49-F238E27FC236}">
                <a16:creationId xmlns:a16="http://schemas.microsoft.com/office/drawing/2014/main" id="{A65265FA-02C2-46A5-80C4-7F5A44E73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-19050"/>
            <a:ext cx="411162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87">
            <a:extLst>
              <a:ext uri="{FF2B5EF4-FFF2-40B4-BE49-F238E27FC236}">
                <a16:creationId xmlns:a16="http://schemas.microsoft.com/office/drawing/2014/main" id="{4BD37D89-F5C2-46CC-897A-217EB5135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8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88">
            <a:extLst>
              <a:ext uri="{FF2B5EF4-FFF2-40B4-BE49-F238E27FC236}">
                <a16:creationId xmlns:a16="http://schemas.microsoft.com/office/drawing/2014/main" id="{446747AA-93B8-43C2-81F2-26A039C97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-19050"/>
            <a:ext cx="412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9">
            <a:extLst>
              <a:ext uri="{FF2B5EF4-FFF2-40B4-BE49-F238E27FC236}">
                <a16:creationId xmlns:a16="http://schemas.microsoft.com/office/drawing/2014/main" id="{6223B094-6B72-4579-B660-C1ACCEED3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781050"/>
            <a:ext cx="6175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Napoleon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90">
            <a:extLst>
              <a:ext uri="{FF2B5EF4-FFF2-40B4-BE49-F238E27FC236}">
                <a16:creationId xmlns:a16="http://schemas.microsoft.com/office/drawing/2014/main" id="{7049E3FC-B3F9-4153-991D-E53743D6B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13" y="1066800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91">
            <a:extLst>
              <a:ext uri="{FF2B5EF4-FFF2-40B4-BE49-F238E27FC236}">
                <a16:creationId xmlns:a16="http://schemas.microsoft.com/office/drawing/2014/main" id="{D076639C-A703-4172-B5F9-33CE30963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8" y="1066800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92">
            <a:extLst>
              <a:ext uri="{FF2B5EF4-FFF2-40B4-BE49-F238E27FC236}">
                <a16:creationId xmlns:a16="http://schemas.microsoft.com/office/drawing/2014/main" id="{BCA9E4EF-B4FC-4B6F-934D-40921A5C6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0100" y="1066800"/>
            <a:ext cx="41116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22464C-4FB5-410E-A30F-5E5002585DE5}"/>
              </a:ext>
            </a:extLst>
          </p:cNvPr>
          <p:cNvGrpSpPr>
            <a:grpSpLocks/>
          </p:cNvGrpSpPr>
          <p:nvPr/>
        </p:nvGrpSpPr>
        <p:grpSpPr bwMode="auto">
          <a:xfrm>
            <a:off x="912813" y="1295400"/>
            <a:ext cx="2735262" cy="228600"/>
            <a:chOff x="106434896" y="112580738"/>
            <a:chExt cx="2736410" cy="400052"/>
          </a:xfrm>
        </p:grpSpPr>
        <p:sp>
          <p:nvSpPr>
            <p:cNvPr id="17" name="Line 94">
              <a:extLst>
                <a:ext uri="{FF2B5EF4-FFF2-40B4-BE49-F238E27FC236}">
                  <a16:creationId xmlns:a16="http://schemas.microsoft.com/office/drawing/2014/main" id="{5C579EF4-99E2-4F5D-8305-44A6E1235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9807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95">
              <a:extLst>
                <a:ext uri="{FF2B5EF4-FFF2-40B4-BE49-F238E27FC236}">
                  <a16:creationId xmlns:a16="http://schemas.microsoft.com/office/drawing/2014/main" id="{8C5B9965-273A-46B2-AF84-982E6C740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96">
              <a:extLst>
                <a:ext uri="{FF2B5EF4-FFF2-40B4-BE49-F238E27FC236}">
                  <a16:creationId xmlns:a16="http://schemas.microsoft.com/office/drawing/2014/main" id="{84866FF1-20D6-4F7C-8B03-30315300B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97">
              <a:extLst>
                <a:ext uri="{FF2B5EF4-FFF2-40B4-BE49-F238E27FC236}">
                  <a16:creationId xmlns:a16="http://schemas.microsoft.com/office/drawing/2014/main" id="{FA0DD5CA-748E-4C77-9200-C8120D2E5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25807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98">
              <a:extLst>
                <a:ext uri="{FF2B5EF4-FFF2-40B4-BE49-F238E27FC236}">
                  <a16:creationId xmlns:a16="http://schemas.microsoft.com/office/drawing/2014/main" id="{6929B45B-29F3-432E-99B0-2C77D3D7D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99">
              <a:extLst>
                <a:ext uri="{FF2B5EF4-FFF2-40B4-BE49-F238E27FC236}">
                  <a16:creationId xmlns:a16="http://schemas.microsoft.com/office/drawing/2014/main" id="{B4D8002C-A371-4D4A-A0D4-86901E2D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25807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0">
              <a:extLst>
                <a:ext uri="{FF2B5EF4-FFF2-40B4-BE49-F238E27FC236}">
                  <a16:creationId xmlns:a16="http://schemas.microsoft.com/office/drawing/2014/main" id="{1553BF35-29C8-492F-8550-11EA34495C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25807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61C2BB-1637-4954-8E34-16AA9ADA64AB}"/>
              </a:ext>
            </a:extLst>
          </p:cNvPr>
          <p:cNvGrpSpPr>
            <a:grpSpLocks/>
          </p:cNvGrpSpPr>
          <p:nvPr/>
        </p:nvGrpSpPr>
        <p:grpSpPr bwMode="auto">
          <a:xfrm>
            <a:off x="912813" y="495300"/>
            <a:ext cx="2735262" cy="228600"/>
            <a:chOff x="106434896" y="111552038"/>
            <a:chExt cx="2736410" cy="400052"/>
          </a:xfrm>
        </p:grpSpPr>
        <p:sp>
          <p:nvSpPr>
            <p:cNvPr id="25" name="Line 102">
              <a:extLst>
                <a:ext uri="{FF2B5EF4-FFF2-40B4-BE49-F238E27FC236}">
                  <a16:creationId xmlns:a16="http://schemas.microsoft.com/office/drawing/2014/main" id="{EBD83009-5325-4F3D-ABF3-D1AF196F7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952088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03">
              <a:extLst>
                <a:ext uri="{FF2B5EF4-FFF2-40B4-BE49-F238E27FC236}">
                  <a16:creationId xmlns:a16="http://schemas.microsoft.com/office/drawing/2014/main" id="{B92D12FB-A98B-4033-B4DC-D54832245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3168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04">
              <a:extLst>
                <a:ext uri="{FF2B5EF4-FFF2-40B4-BE49-F238E27FC236}">
                  <a16:creationId xmlns:a16="http://schemas.microsoft.com/office/drawing/2014/main" id="{6DD27CD8-0A9F-43FA-B71B-48C7CD2D1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3101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05">
              <a:extLst>
                <a:ext uri="{FF2B5EF4-FFF2-40B4-BE49-F238E27FC236}">
                  <a16:creationId xmlns:a16="http://schemas.microsoft.com/office/drawing/2014/main" id="{C84DD643-FC54-44E5-85EF-A1115DC9B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3035" y="111552038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6">
              <a:extLst>
                <a:ext uri="{FF2B5EF4-FFF2-40B4-BE49-F238E27FC236}">
                  <a16:creationId xmlns:a16="http://schemas.microsoft.com/office/drawing/2014/main" id="{80BD5CFF-B596-44E7-BE01-8435AAE09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434896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7">
              <a:extLst>
                <a:ext uri="{FF2B5EF4-FFF2-40B4-BE49-F238E27FC236}">
                  <a16:creationId xmlns:a16="http://schemas.microsoft.com/office/drawing/2014/main" id="{A8053CB2-9064-47E6-BE8E-2449D46591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94764" y="111552038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08">
              <a:extLst>
                <a:ext uri="{FF2B5EF4-FFF2-40B4-BE49-F238E27FC236}">
                  <a16:creationId xmlns:a16="http://schemas.microsoft.com/office/drawing/2014/main" id="{12D68FD9-0E20-4231-A44E-7A37F1C76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14830" y="111552038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109">
            <a:extLst>
              <a:ext uri="{FF2B5EF4-FFF2-40B4-BE49-F238E27FC236}">
                <a16:creationId xmlns:a16="http://schemas.microsoft.com/office/drawing/2014/main" id="{F00D0AC5-C8FA-477D-9500-8BD608DBC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4213" y="1581150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110">
            <a:extLst>
              <a:ext uri="{FF2B5EF4-FFF2-40B4-BE49-F238E27FC236}">
                <a16:creationId xmlns:a16="http://schemas.microsoft.com/office/drawing/2014/main" id="{5BCCFF9F-38E7-47CE-AF90-B99875A44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5713" y="1524000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11">
            <a:extLst>
              <a:ext uri="{FF2B5EF4-FFF2-40B4-BE49-F238E27FC236}">
                <a16:creationId xmlns:a16="http://schemas.microsoft.com/office/drawing/2014/main" id="{CB0DEDE9-DD02-4C47-9E63-73DF4BAC29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2863" y="552450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112">
            <a:extLst>
              <a:ext uri="{FF2B5EF4-FFF2-40B4-BE49-F238E27FC236}">
                <a16:creationId xmlns:a16="http://schemas.microsoft.com/office/drawing/2014/main" id="{32A448C5-BE7F-4DC6-816F-31FE4EFB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2085975"/>
            <a:ext cx="685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113">
            <a:extLst>
              <a:ext uri="{FF2B5EF4-FFF2-40B4-BE49-F238E27FC236}">
                <a16:creationId xmlns:a16="http://schemas.microsoft.com/office/drawing/2014/main" id="{0144DDDE-3250-4BDE-A02F-ED90FD442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40290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Russian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114">
            <a:extLst>
              <a:ext uri="{FF2B5EF4-FFF2-40B4-BE49-F238E27FC236}">
                <a16:creationId xmlns:a16="http://schemas.microsoft.com/office/drawing/2014/main" id="{BF060805-3161-47CB-A6DC-6A1619207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38576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115">
            <a:extLst>
              <a:ext uri="{FF2B5EF4-FFF2-40B4-BE49-F238E27FC236}">
                <a16:creationId xmlns:a16="http://schemas.microsoft.com/office/drawing/2014/main" id="{3A9E1DD0-516E-47E4-B387-651AAA4DB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887" y="3781625"/>
            <a:ext cx="530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116">
            <a:extLst>
              <a:ext uri="{FF2B5EF4-FFF2-40B4-BE49-F238E27FC236}">
                <a16:creationId xmlns:a16="http://schemas.microsoft.com/office/drawing/2014/main" id="{B2A56FA5-F7EC-4B97-865A-2946C784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0" y="4657725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Julian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117">
            <a:extLst>
              <a:ext uri="{FF2B5EF4-FFF2-40B4-BE49-F238E27FC236}">
                <a16:creationId xmlns:a16="http://schemas.microsoft.com/office/drawing/2014/main" id="{75F82E59-F78A-4288-BBA0-BDC7CE1CA30F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735387" y="4098925"/>
            <a:ext cx="8334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118">
            <a:extLst>
              <a:ext uri="{FF2B5EF4-FFF2-40B4-BE49-F238E27FC236}">
                <a16:creationId xmlns:a16="http://schemas.microsoft.com/office/drawing/2014/main" id="{7F874AD1-AE08-4A6F-AB1F-63295E196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2" y="40290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119">
            <a:extLst>
              <a:ext uri="{FF2B5EF4-FFF2-40B4-BE49-F238E27FC236}">
                <a16:creationId xmlns:a16="http://schemas.microsoft.com/office/drawing/2014/main" id="{7EDC04DD-F541-4332-941F-CDAD73749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62" y="38004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1922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AutoShape 120">
            <a:extLst>
              <a:ext uri="{FF2B5EF4-FFF2-40B4-BE49-F238E27FC236}">
                <a16:creationId xmlns:a16="http://schemas.microsoft.com/office/drawing/2014/main" id="{E146AFC0-4AA9-48FA-96F7-58BEEBC2C9C2}"/>
              </a:ext>
            </a:extLst>
          </p:cNvPr>
          <p:cNvSpPr>
            <a:spLocks/>
          </p:cNvSpPr>
          <p:nvPr/>
        </p:nvSpPr>
        <p:spPr bwMode="auto">
          <a:xfrm rot="5400000">
            <a:off x="2219325" y="24574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121">
            <a:extLst>
              <a:ext uri="{FF2B5EF4-FFF2-40B4-BE49-F238E27FC236}">
                <a16:creationId xmlns:a16="http://schemas.microsoft.com/office/drawing/2014/main" id="{C2E7DE49-81FB-43B2-BFFB-57CF68150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6861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AutoShape 122">
            <a:extLst>
              <a:ext uri="{FF2B5EF4-FFF2-40B4-BE49-F238E27FC236}">
                <a16:creationId xmlns:a16="http://schemas.microsoft.com/office/drawing/2014/main" id="{28253BCF-E657-4ECF-B633-F9774E9E649A}"/>
              </a:ext>
            </a:extLst>
          </p:cNvPr>
          <p:cNvSpPr>
            <a:spLocks/>
          </p:cNvSpPr>
          <p:nvPr/>
        </p:nvSpPr>
        <p:spPr bwMode="auto">
          <a:xfrm rot="5400000">
            <a:off x="5791200" y="27146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123">
            <a:extLst>
              <a:ext uri="{FF2B5EF4-FFF2-40B4-BE49-F238E27FC236}">
                <a16:creationId xmlns:a16="http://schemas.microsoft.com/office/drawing/2014/main" id="{6CA5DF72-DE01-49B8-82DA-EC29F96D7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850" y="36861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Line 124">
            <a:extLst>
              <a:ext uri="{FF2B5EF4-FFF2-40B4-BE49-F238E27FC236}">
                <a16:creationId xmlns:a16="http://schemas.microsoft.com/office/drawing/2014/main" id="{F28558CF-EA54-4A8C-B8CF-70B2D4F83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362" y="46005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25">
            <a:extLst>
              <a:ext uri="{FF2B5EF4-FFF2-40B4-BE49-F238E27FC236}">
                <a16:creationId xmlns:a16="http://schemas.microsoft.com/office/drawing/2014/main" id="{9A32A47C-A90D-4C52-AF88-57B3B0FF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36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26">
            <a:extLst>
              <a:ext uri="{FF2B5EF4-FFF2-40B4-BE49-F238E27FC236}">
                <a16:creationId xmlns:a16="http://schemas.microsoft.com/office/drawing/2014/main" id="{6A3A95FB-B906-471D-B369-4EC17D577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0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27">
            <a:extLst>
              <a:ext uri="{FF2B5EF4-FFF2-40B4-BE49-F238E27FC236}">
                <a16:creationId xmlns:a16="http://schemas.microsoft.com/office/drawing/2014/main" id="{B739D20C-8CE4-40FB-AC42-6C5F5C21A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90805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8">
            <a:extLst>
              <a:ext uri="{FF2B5EF4-FFF2-40B4-BE49-F238E27FC236}">
                <a16:creationId xmlns:a16="http://schemas.microsoft.com/office/drawing/2014/main" id="{BD4BA0B3-142D-4D20-87B0-E395E51A9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129">
            <a:extLst>
              <a:ext uri="{FF2B5EF4-FFF2-40B4-BE49-F238E27FC236}">
                <a16:creationId xmlns:a16="http://schemas.microsoft.com/office/drawing/2014/main" id="{D7BE2F1D-AF49-4173-807D-6591D4CA3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728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30">
            <a:extLst>
              <a:ext uri="{FF2B5EF4-FFF2-40B4-BE49-F238E27FC236}">
                <a16:creationId xmlns:a16="http://schemas.microsoft.com/office/drawing/2014/main" id="{87B2D2DB-68FF-42DE-9B71-24F139EF6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997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131">
            <a:extLst>
              <a:ext uri="{FF2B5EF4-FFF2-40B4-BE49-F238E27FC236}">
                <a16:creationId xmlns:a16="http://schemas.microsoft.com/office/drawing/2014/main" id="{2423C29D-1795-4436-B4B9-91CC84BAD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6237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132">
            <a:extLst>
              <a:ext uri="{FF2B5EF4-FFF2-40B4-BE49-F238E27FC236}">
                <a16:creationId xmlns:a16="http://schemas.microsoft.com/office/drawing/2014/main" id="{DF05CF37-4299-43A0-8B2E-B1064D87C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8925" y="43719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133">
            <a:extLst>
              <a:ext uri="{FF2B5EF4-FFF2-40B4-BE49-F238E27FC236}">
                <a16:creationId xmlns:a16="http://schemas.microsoft.com/office/drawing/2014/main" id="{67EE031E-D730-4FF2-B44B-D71EF0173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850" y="42576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34">
            <a:extLst>
              <a:ext uri="{FF2B5EF4-FFF2-40B4-BE49-F238E27FC236}">
                <a16:creationId xmlns:a16="http://schemas.microsoft.com/office/drawing/2014/main" id="{9A5BE353-295B-4F16-B0C3-E542FB66A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62100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35">
            <a:extLst>
              <a:ext uri="{FF2B5EF4-FFF2-40B4-BE49-F238E27FC236}">
                <a16:creationId xmlns:a16="http://schemas.microsoft.com/office/drawing/2014/main" id="{1F9F2850-177C-4308-BE66-074887F22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3200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 Box 136">
            <a:extLst>
              <a:ext uri="{FF2B5EF4-FFF2-40B4-BE49-F238E27FC236}">
                <a16:creationId xmlns:a16="http://schemas.microsoft.com/office/drawing/2014/main" id="{CCC99ABA-1CF6-4D7D-A86C-9ACC29AB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391477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Box 137">
            <a:extLst>
              <a:ext uri="{FF2B5EF4-FFF2-40B4-BE49-F238E27FC236}">
                <a16:creationId xmlns:a16="http://schemas.microsoft.com/office/drawing/2014/main" id="{B0E41BD5-63D5-41D6-82EA-93CE57B89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4657725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Czar Nicholas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 Box 138">
            <a:extLst>
              <a:ext uri="{FF2B5EF4-FFF2-40B4-BE49-F238E27FC236}">
                <a16:creationId xmlns:a16="http://schemas.microsoft.com/office/drawing/2014/main" id="{BACB14A9-CC74-4DDB-9BE0-08F1FE1A3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850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Line 139">
            <a:extLst>
              <a:ext uri="{FF2B5EF4-FFF2-40B4-BE49-F238E27FC236}">
                <a16:creationId xmlns:a16="http://schemas.microsoft.com/office/drawing/2014/main" id="{F511C11A-D9FC-4E76-9E67-21ED6F120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2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40">
            <a:extLst>
              <a:ext uri="{FF2B5EF4-FFF2-40B4-BE49-F238E27FC236}">
                <a16:creationId xmlns:a16="http://schemas.microsoft.com/office/drawing/2014/main" id="{B3DC8423-2B35-4FFC-BD0A-9F27F6C87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0062" y="4371975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141">
            <a:extLst>
              <a:ext uri="{FF2B5EF4-FFF2-40B4-BE49-F238E27FC236}">
                <a16:creationId xmlns:a16="http://schemas.microsoft.com/office/drawing/2014/main" id="{730DD7A7-7125-4F79-B525-DB0160B9F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7" y="4143375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Line 142">
            <a:extLst>
              <a:ext uri="{FF2B5EF4-FFF2-40B4-BE49-F238E27FC236}">
                <a16:creationId xmlns:a16="http://schemas.microsoft.com/office/drawing/2014/main" id="{406B3B10-72D6-40D7-AF4A-6D16590872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6550" y="43719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143">
            <a:extLst>
              <a:ext uri="{FF2B5EF4-FFF2-40B4-BE49-F238E27FC236}">
                <a16:creationId xmlns:a16="http://schemas.microsoft.com/office/drawing/2014/main" id="{019E575B-A47C-402A-8852-8531C45C6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7650" y="43719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144">
            <a:extLst>
              <a:ext uri="{FF2B5EF4-FFF2-40B4-BE49-F238E27FC236}">
                <a16:creationId xmlns:a16="http://schemas.microsoft.com/office/drawing/2014/main" id="{F895651D-EC4C-474E-B504-E8520857E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914775"/>
            <a:ext cx="7191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7 &amp; 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145">
            <a:extLst>
              <a:ext uri="{FF2B5EF4-FFF2-40B4-BE49-F238E27FC236}">
                <a16:creationId xmlns:a16="http://schemas.microsoft.com/office/drawing/2014/main" id="{81D1FF38-24DC-40C0-A818-09E1C0BA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4086225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Box 146">
            <a:extLst>
              <a:ext uri="{FF2B5EF4-FFF2-40B4-BE49-F238E27FC236}">
                <a16:creationId xmlns:a16="http://schemas.microsoft.com/office/drawing/2014/main" id="{C3CE88E2-9329-41FC-97AB-00510FD6A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600575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Lenin restricts press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 Box 147">
            <a:extLst>
              <a:ext uri="{FF2B5EF4-FFF2-40B4-BE49-F238E27FC236}">
                <a16:creationId xmlns:a16="http://schemas.microsoft.com/office/drawing/2014/main" id="{3F83DFDC-342F-4AB2-8F6A-8272260D7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24288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German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Text Box 148">
            <a:extLst>
              <a:ext uri="{FF2B5EF4-FFF2-40B4-BE49-F238E27FC236}">
                <a16:creationId xmlns:a16="http://schemas.microsoft.com/office/drawing/2014/main" id="{DD9D6725-036E-40D9-B010-63AB4D6C4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2257425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Oct. 30,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Box 149">
            <a:extLst>
              <a:ext uri="{FF2B5EF4-FFF2-40B4-BE49-F238E27FC236}">
                <a16:creationId xmlns:a16="http://schemas.microsoft.com/office/drawing/2014/main" id="{A369DD97-A994-494F-AD1B-B239FB51B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887" y="2257425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150">
            <a:extLst>
              <a:ext uri="{FF2B5EF4-FFF2-40B4-BE49-F238E27FC236}">
                <a16:creationId xmlns:a16="http://schemas.microsoft.com/office/drawing/2014/main" id="{2A18AAF3-2D7B-46FB-939F-AB4BEE9BA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05752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Kaiser abdicated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Fredrick Ebert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Text Box 151">
            <a:extLst>
              <a:ext uri="{FF2B5EF4-FFF2-40B4-BE49-F238E27FC236}">
                <a16:creationId xmlns:a16="http://schemas.microsoft.com/office/drawing/2014/main" id="{9A2DEEEC-57D7-49D1-A79D-1B4C1393122B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733800" y="2486025"/>
            <a:ext cx="6619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Spartacist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 Box 152">
            <a:extLst>
              <a:ext uri="{FF2B5EF4-FFF2-40B4-BE49-F238E27FC236}">
                <a16:creationId xmlns:a16="http://schemas.microsoft.com/office/drawing/2014/main" id="{369A23AE-4CD0-4D62-B481-AD79E4478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2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Jan 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Text Box 153">
            <a:extLst>
              <a:ext uri="{FF2B5EF4-FFF2-40B4-BE49-F238E27FC236}">
                <a16:creationId xmlns:a16="http://schemas.microsoft.com/office/drawing/2014/main" id="{A6BF05A7-F5BD-462F-A532-08265EE86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62" y="22002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AutoShape 154">
            <a:extLst>
              <a:ext uri="{FF2B5EF4-FFF2-40B4-BE49-F238E27FC236}">
                <a16:creationId xmlns:a16="http://schemas.microsoft.com/office/drawing/2014/main" id="{B20763B1-BE6E-4DE1-BBB1-C407F157F822}"/>
              </a:ext>
            </a:extLst>
          </p:cNvPr>
          <p:cNvSpPr>
            <a:spLocks/>
          </p:cNvSpPr>
          <p:nvPr/>
        </p:nvSpPr>
        <p:spPr bwMode="auto">
          <a:xfrm rot="5400000">
            <a:off x="2219325" y="8572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155">
            <a:extLst>
              <a:ext uri="{FF2B5EF4-FFF2-40B4-BE49-F238E27FC236}">
                <a16:creationId xmlns:a16="http://schemas.microsoft.com/office/drawing/2014/main" id="{6830622A-C39F-4775-AB07-A770F504E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0859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AutoShape 156">
            <a:extLst>
              <a:ext uri="{FF2B5EF4-FFF2-40B4-BE49-F238E27FC236}">
                <a16:creationId xmlns:a16="http://schemas.microsoft.com/office/drawing/2014/main" id="{D17032A0-9E15-4E44-86AC-8E67EF72AFC9}"/>
              </a:ext>
            </a:extLst>
          </p:cNvPr>
          <p:cNvSpPr>
            <a:spLocks/>
          </p:cNvSpPr>
          <p:nvPr/>
        </p:nvSpPr>
        <p:spPr bwMode="auto">
          <a:xfrm rot="5400000">
            <a:off x="5791200" y="111442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 Box 157">
            <a:extLst>
              <a:ext uri="{FF2B5EF4-FFF2-40B4-BE49-F238E27FC236}">
                <a16:creationId xmlns:a16="http://schemas.microsoft.com/office/drawing/2014/main" id="{6D112E36-23AE-4209-9496-A4055CAC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850" y="2085975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Line 158">
            <a:extLst>
              <a:ext uri="{FF2B5EF4-FFF2-40B4-BE49-F238E27FC236}">
                <a16:creationId xmlns:a16="http://schemas.microsoft.com/office/drawing/2014/main" id="{7961C5D1-088F-420B-A42B-28DADF18E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362" y="30003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159">
            <a:extLst>
              <a:ext uri="{FF2B5EF4-FFF2-40B4-BE49-F238E27FC236}">
                <a16:creationId xmlns:a16="http://schemas.microsoft.com/office/drawing/2014/main" id="{2F31893C-8BB0-44AB-A322-302D92EAE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362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160">
            <a:extLst>
              <a:ext uri="{FF2B5EF4-FFF2-40B4-BE49-F238E27FC236}">
                <a16:creationId xmlns:a16="http://schemas.microsoft.com/office/drawing/2014/main" id="{12CB4208-AC88-401A-A5BD-9B9EC03F8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0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161">
            <a:extLst>
              <a:ext uri="{FF2B5EF4-FFF2-40B4-BE49-F238E27FC236}">
                <a16:creationId xmlns:a16="http://schemas.microsoft.com/office/drawing/2014/main" id="{CA34C4D3-D7FE-493D-AF9E-66ED940F6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0805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162">
            <a:extLst>
              <a:ext uri="{FF2B5EF4-FFF2-40B4-BE49-F238E27FC236}">
                <a16:creationId xmlns:a16="http://schemas.microsoft.com/office/drawing/2014/main" id="{F25A4245-6723-4EAC-B285-531A52489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163">
            <a:extLst>
              <a:ext uri="{FF2B5EF4-FFF2-40B4-BE49-F238E27FC236}">
                <a16:creationId xmlns:a16="http://schemas.microsoft.com/office/drawing/2014/main" id="{221079A6-2372-412D-8E7D-158F0EF16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7287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164">
            <a:extLst>
              <a:ext uri="{FF2B5EF4-FFF2-40B4-BE49-F238E27FC236}">
                <a16:creationId xmlns:a16="http://schemas.microsoft.com/office/drawing/2014/main" id="{4630B5F8-B19C-4B13-88DF-331BF3E8CC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997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165">
            <a:extLst>
              <a:ext uri="{FF2B5EF4-FFF2-40B4-BE49-F238E27FC236}">
                <a16:creationId xmlns:a16="http://schemas.microsoft.com/office/drawing/2014/main" id="{8BA15CBA-84B7-4174-AE4A-641E4478B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6237" y="27717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166">
            <a:extLst>
              <a:ext uri="{FF2B5EF4-FFF2-40B4-BE49-F238E27FC236}">
                <a16:creationId xmlns:a16="http://schemas.microsoft.com/office/drawing/2014/main" id="{87FE7945-0F08-416B-9239-1BE856CEF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38925" y="27717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167">
            <a:extLst>
              <a:ext uri="{FF2B5EF4-FFF2-40B4-BE49-F238E27FC236}">
                <a16:creationId xmlns:a16="http://schemas.microsoft.com/office/drawing/2014/main" id="{0392B4C6-46F0-49F2-A672-AA124D49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27717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Line 168">
            <a:extLst>
              <a:ext uri="{FF2B5EF4-FFF2-40B4-BE49-F238E27FC236}">
                <a16:creationId xmlns:a16="http://schemas.microsoft.com/office/drawing/2014/main" id="{527938FB-D2AA-4F0D-99D8-8A38B18C5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057525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Text Box 169">
            <a:extLst>
              <a:ext uri="{FF2B5EF4-FFF2-40B4-BE49-F238E27FC236}">
                <a16:creationId xmlns:a16="http://schemas.microsoft.com/office/drawing/2014/main" id="{6E16B7BF-AE42-4993-91F9-3DE8FAB62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343275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Bolsheviks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Text Box 170">
            <a:extLst>
              <a:ext uri="{FF2B5EF4-FFF2-40B4-BE49-F238E27FC236}">
                <a16:creationId xmlns:a16="http://schemas.microsoft.com/office/drawing/2014/main" id="{86B7DD21-013F-4E7A-95FD-7970FEC6B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5629275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Text Box 171">
            <a:extLst>
              <a:ext uri="{FF2B5EF4-FFF2-40B4-BE49-F238E27FC236}">
                <a16:creationId xmlns:a16="http://schemas.microsoft.com/office/drawing/2014/main" id="{2DCBFADB-2CD8-4BAC-BBE8-98F9B08A9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5629275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 Box 172">
            <a:extLst>
              <a:ext uri="{FF2B5EF4-FFF2-40B4-BE49-F238E27FC236}">
                <a16:creationId xmlns:a16="http://schemas.microsoft.com/office/drawing/2014/main" id="{B77C9225-DE61-4D6C-AEA2-19EBE2AD3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2" y="5629275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Text Box 173">
            <a:extLst>
              <a:ext uri="{FF2B5EF4-FFF2-40B4-BE49-F238E27FC236}">
                <a16:creationId xmlns:a16="http://schemas.microsoft.com/office/drawing/2014/main" id="{2CE94CCF-DA1F-40B9-9743-2D69BC94A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62" y="5400675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AutoShape 174">
            <a:extLst>
              <a:ext uri="{FF2B5EF4-FFF2-40B4-BE49-F238E27FC236}">
                <a16:creationId xmlns:a16="http://schemas.microsoft.com/office/drawing/2014/main" id="{1FF19148-74B8-4BEE-87F7-0BEA975F7476}"/>
              </a:ext>
            </a:extLst>
          </p:cNvPr>
          <p:cNvSpPr>
            <a:spLocks/>
          </p:cNvSpPr>
          <p:nvPr/>
        </p:nvSpPr>
        <p:spPr bwMode="auto">
          <a:xfrm rot="5400000">
            <a:off x="2219325" y="4057650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Text Box 175">
            <a:extLst>
              <a:ext uri="{FF2B5EF4-FFF2-40B4-BE49-F238E27FC236}">
                <a16:creationId xmlns:a16="http://schemas.microsoft.com/office/drawing/2014/main" id="{29DDC180-F42A-4653-8CCB-41D925DF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286375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 Box 176">
            <a:extLst>
              <a:ext uri="{FF2B5EF4-FFF2-40B4-BE49-F238E27FC236}">
                <a16:creationId xmlns:a16="http://schemas.microsoft.com/office/drawing/2014/main" id="{ADE6FC6C-5C52-445D-B467-6D23F9AC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850" y="5343525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Line 177">
            <a:extLst>
              <a:ext uri="{FF2B5EF4-FFF2-40B4-BE49-F238E27FC236}">
                <a16:creationId xmlns:a16="http://schemas.microsoft.com/office/drawing/2014/main" id="{C9EC5C23-7607-4CE2-99CC-96E5AFDF2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362" y="6200775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178">
            <a:extLst>
              <a:ext uri="{FF2B5EF4-FFF2-40B4-BE49-F238E27FC236}">
                <a16:creationId xmlns:a16="http://schemas.microsoft.com/office/drawing/2014/main" id="{58D61FF2-7000-4FAE-B4BC-DFB3A2055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362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179">
            <a:extLst>
              <a:ext uri="{FF2B5EF4-FFF2-40B4-BE49-F238E27FC236}">
                <a16:creationId xmlns:a16="http://schemas.microsoft.com/office/drawing/2014/main" id="{7F0559EF-6CBD-4CC1-8452-40B8948AC7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0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180">
            <a:extLst>
              <a:ext uri="{FF2B5EF4-FFF2-40B4-BE49-F238E27FC236}">
                <a16:creationId xmlns:a16="http://schemas.microsoft.com/office/drawing/2014/main" id="{19D11654-0231-4C2B-AB88-B26A577CBC8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8050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181">
            <a:extLst>
              <a:ext uri="{FF2B5EF4-FFF2-40B4-BE49-F238E27FC236}">
                <a16:creationId xmlns:a16="http://schemas.microsoft.com/office/drawing/2014/main" id="{48F64A8E-B57F-44EB-9DE8-B6620E434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100" y="5972175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Text Box 182">
            <a:extLst>
              <a:ext uri="{FF2B5EF4-FFF2-40B4-BE49-F238E27FC236}">
                <a16:creationId xmlns:a16="http://schemas.microsoft.com/office/drawing/2014/main" id="{62B323D2-47B4-4B88-B9E7-389F46C4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850" y="5857875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Text Box 183">
            <a:extLst>
              <a:ext uri="{FF2B5EF4-FFF2-40B4-BE49-F238E27FC236}">
                <a16:creationId xmlns:a16="http://schemas.microsoft.com/office/drawing/2014/main" id="{736CE698-366D-4B41-B851-A7D16EA09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3722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 Box 184">
            <a:extLst>
              <a:ext uri="{FF2B5EF4-FFF2-40B4-BE49-F238E27FC236}">
                <a16:creationId xmlns:a16="http://schemas.microsoft.com/office/drawing/2014/main" id="{1D734953-81FB-4223-A4BD-5FABF1D3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257925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185">
            <a:extLst>
              <a:ext uri="{FF2B5EF4-FFF2-40B4-BE49-F238E27FC236}">
                <a16:creationId xmlns:a16="http://schemas.microsoft.com/office/drawing/2014/main" id="{E5D57D4B-3FB1-4698-B2CC-71E8A7CB5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457825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186">
            <a:extLst>
              <a:ext uri="{FF2B5EF4-FFF2-40B4-BE49-F238E27FC236}">
                <a16:creationId xmlns:a16="http://schemas.microsoft.com/office/drawing/2014/main" id="{D866EA1A-B94A-47F2-96DE-B1CA5CDE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57925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87">
            <a:extLst>
              <a:ext uri="{FF2B5EF4-FFF2-40B4-BE49-F238E27FC236}">
                <a16:creationId xmlns:a16="http://schemas.microsoft.com/office/drawing/2014/main" id="{75BBF7CE-43E4-4CC8-A1BB-8A557E0E4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4950" y="614362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Text Box 188">
            <a:extLst>
              <a:ext uri="{FF2B5EF4-FFF2-40B4-BE49-F238E27FC236}">
                <a16:creationId xmlns:a16="http://schemas.microsoft.com/office/drawing/2014/main" id="{9355A11D-ED25-458A-91A6-824507ABB1CE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790950" y="5743575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189">
            <a:extLst>
              <a:ext uri="{FF2B5EF4-FFF2-40B4-BE49-F238E27FC236}">
                <a16:creationId xmlns:a16="http://schemas.microsoft.com/office/drawing/2014/main" id="{56FA3057-1A4F-453F-A2AA-83060A282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3950" y="5972175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Line 190">
            <a:extLst>
              <a:ext uri="{FF2B5EF4-FFF2-40B4-BE49-F238E27FC236}">
                <a16:creationId xmlns:a16="http://schemas.microsoft.com/office/drawing/2014/main" id="{D315859A-01B8-47BC-A473-A9F769911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5050" y="5972175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AutoShape 191">
            <a:extLst>
              <a:ext uri="{FF2B5EF4-FFF2-40B4-BE49-F238E27FC236}">
                <a16:creationId xmlns:a16="http://schemas.microsoft.com/office/drawing/2014/main" id="{2BFF79C0-ADA8-47F1-A7BA-11988DFDC370}"/>
              </a:ext>
            </a:extLst>
          </p:cNvPr>
          <p:cNvSpPr>
            <a:spLocks/>
          </p:cNvSpPr>
          <p:nvPr/>
        </p:nvSpPr>
        <p:spPr bwMode="auto">
          <a:xfrm rot="5400000">
            <a:off x="5791200" y="4371975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F26110D3-3114-45C6-AE5C-997D79A6B402}"/>
              </a:ext>
            </a:extLst>
          </p:cNvPr>
          <p:cNvSpPr/>
          <p:nvPr/>
        </p:nvSpPr>
        <p:spPr>
          <a:xfrm>
            <a:off x="3143250" y="28575"/>
            <a:ext cx="933450" cy="67939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4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32" grpId="0"/>
      <p:bldP spid="33" grpId="0" animBg="1"/>
      <p:bldP spid="34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 animBg="1"/>
      <p:bldP spid="58" grpId="0" animBg="1"/>
      <p:bldP spid="59" grpId="0"/>
      <p:bldP spid="60" grpId="0"/>
      <p:bldP spid="61" grpId="0"/>
      <p:bldP spid="62" grpId="0" animBg="1"/>
      <p:bldP spid="63" grpId="0" animBg="1"/>
      <p:bldP spid="64" grpId="0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 animBg="1"/>
      <p:bldP spid="92" grpId="0"/>
      <p:bldP spid="93" grpId="0"/>
      <p:bldP spid="94" grpId="0"/>
      <p:bldP spid="95" grpId="0"/>
      <p:bldP spid="96" grpId="0"/>
      <p:bldP spid="97" grpId="0" animBg="1"/>
      <p:bldP spid="98" grpId="0"/>
      <p:bldP spid="99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10" grpId="0" animBg="1"/>
      <p:bldP spid="111" grpId="0"/>
      <p:bldP spid="112" grpId="0" animBg="1"/>
      <p:bldP spid="113" grpId="0" animBg="1"/>
      <p:bldP spid="114" grpId="0" animBg="1"/>
      <p:bldP spid="1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14</a:t>
            </a:fld>
            <a:endParaRPr lang="en-US" dirty="0"/>
          </a:p>
        </p:txBody>
      </p:sp>
      <p:sp>
        <p:nvSpPr>
          <p:cNvPr id="35" name="Text Box 112">
            <a:extLst>
              <a:ext uri="{FF2B5EF4-FFF2-40B4-BE49-F238E27FC236}">
                <a16:creationId xmlns:a16="http://schemas.microsoft.com/office/drawing/2014/main" id="{32A448C5-BE7F-4DC6-816F-31FE4EFB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05025"/>
            <a:ext cx="685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Text Box 2">
            <a:extLst>
              <a:ext uri="{FF2B5EF4-FFF2-40B4-BE49-F238E27FC236}">
                <a16:creationId xmlns:a16="http://schemas.microsoft.com/office/drawing/2014/main" id="{31807DF9-ACF5-4B78-A394-11C3E820B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42" y="847288"/>
            <a:ext cx="6858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Text Box 3">
            <a:extLst>
              <a:ext uri="{FF2B5EF4-FFF2-40B4-BE49-F238E27FC236}">
                <a16:creationId xmlns:a16="http://schemas.microsoft.com/office/drawing/2014/main" id="{18B3F2E1-BEB7-427B-BD61-F5EA38C63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42" y="1761688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Text Box 4">
            <a:extLst>
              <a:ext uri="{FF2B5EF4-FFF2-40B4-BE49-F238E27FC236}">
                <a16:creationId xmlns:a16="http://schemas.microsoft.com/office/drawing/2014/main" id="{6BD7D6C4-58ED-4C4F-A2A8-CEFF8C1AF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842" y="1875988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Text Box 5">
            <a:extLst>
              <a:ext uri="{FF2B5EF4-FFF2-40B4-BE49-F238E27FC236}">
                <a16:creationId xmlns:a16="http://schemas.microsoft.com/office/drawing/2014/main" id="{7331E903-6F19-4149-AC2D-EB882C43E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917" y="1875988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Text Box 6">
            <a:extLst>
              <a:ext uri="{FF2B5EF4-FFF2-40B4-BE49-F238E27FC236}">
                <a16:creationId xmlns:a16="http://schemas.microsoft.com/office/drawing/2014/main" id="{ED720AFD-4593-4AC9-A6BB-5BED59501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029" y="1647388"/>
            <a:ext cx="41116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1774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2" name="Group 7">
            <a:extLst>
              <a:ext uri="{FF2B5EF4-FFF2-40B4-BE49-F238E27FC236}">
                <a16:creationId xmlns:a16="http://schemas.microsoft.com/office/drawing/2014/main" id="{2868F25E-0997-468F-9ABA-B2848A3C51F8}"/>
              </a:ext>
            </a:extLst>
          </p:cNvPr>
          <p:cNvGrpSpPr>
            <a:grpSpLocks/>
          </p:cNvGrpSpPr>
          <p:nvPr/>
        </p:nvGrpSpPr>
        <p:grpSpPr bwMode="auto">
          <a:xfrm>
            <a:off x="871742" y="2104588"/>
            <a:ext cx="2735262" cy="228600"/>
            <a:chOff x="107044496" y="117564712"/>
            <a:chExt cx="2736410" cy="400051"/>
          </a:xfrm>
        </p:grpSpPr>
        <p:sp>
          <p:nvSpPr>
            <p:cNvPr id="123" name="Line 8">
              <a:extLst>
                <a:ext uri="{FF2B5EF4-FFF2-40B4-BE49-F238E27FC236}">
                  <a16:creationId xmlns:a16="http://schemas.microsoft.com/office/drawing/2014/main" id="{2110531D-98E7-4554-8E1D-F2E0973105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132768" y="117964761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9">
              <a:extLst>
                <a:ext uri="{FF2B5EF4-FFF2-40B4-BE49-F238E27FC236}">
                  <a16:creationId xmlns:a16="http://schemas.microsoft.com/office/drawing/2014/main" id="{A6F39159-9B88-4581-8415-C57463FE7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132768" y="117564712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0">
              <a:extLst>
                <a:ext uri="{FF2B5EF4-FFF2-40B4-BE49-F238E27FC236}">
                  <a16:creationId xmlns:a16="http://schemas.microsoft.com/office/drawing/2014/main" id="{F60BF5F1-07D4-4085-9105-C97891CD06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412701" y="117564712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1">
              <a:extLst>
                <a:ext uri="{FF2B5EF4-FFF2-40B4-BE49-F238E27FC236}">
                  <a16:creationId xmlns:a16="http://schemas.microsoft.com/office/drawing/2014/main" id="{EE0068FC-8F46-4AF2-9A9E-BD74F3337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92635" y="117564712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2">
              <a:extLst>
                <a:ext uri="{FF2B5EF4-FFF2-40B4-BE49-F238E27FC236}">
                  <a16:creationId xmlns:a16="http://schemas.microsoft.com/office/drawing/2014/main" id="{B2C9C113-9B72-4C3D-8CD5-0143167A4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044496" y="117564712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3">
              <a:extLst>
                <a:ext uri="{FF2B5EF4-FFF2-40B4-BE49-F238E27FC236}">
                  <a16:creationId xmlns:a16="http://schemas.microsoft.com/office/drawing/2014/main" id="{6FB8F2A5-2570-4AD2-AFB2-5485458A8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324430" y="117564712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4">
              <a:extLst>
                <a:ext uri="{FF2B5EF4-FFF2-40B4-BE49-F238E27FC236}">
                  <a16:creationId xmlns:a16="http://schemas.microsoft.com/office/drawing/2014/main" id="{F0A4BDB0-AC6E-4778-A69F-6B65574749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604364" y="117564712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" name="Text Box 15">
            <a:extLst>
              <a:ext uri="{FF2B5EF4-FFF2-40B4-BE49-F238E27FC236}">
                <a16:creationId xmlns:a16="http://schemas.microsoft.com/office/drawing/2014/main" id="{B5DAEFAA-C1FD-43D9-A324-6C076CF99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3142" y="2104588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Line 16">
            <a:extLst>
              <a:ext uri="{FF2B5EF4-FFF2-40B4-BE49-F238E27FC236}">
                <a16:creationId xmlns:a16="http://schemas.microsoft.com/office/drawing/2014/main" id="{43E59674-69D5-42C2-AE1E-BEB9DF137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4642" y="2104588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17">
            <a:extLst>
              <a:ext uri="{FF2B5EF4-FFF2-40B4-BE49-F238E27FC236}">
                <a16:creationId xmlns:a16="http://schemas.microsoft.com/office/drawing/2014/main" id="{B77A6627-F453-4C0C-B2B1-22ED3DB53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14779" y="1990288"/>
            <a:ext cx="4572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Text Box 18">
            <a:extLst>
              <a:ext uri="{FF2B5EF4-FFF2-40B4-BE49-F238E27FC236}">
                <a16:creationId xmlns:a16="http://schemas.microsoft.com/office/drawing/2014/main" id="{A3A8FF78-5209-47D7-AC7A-77AE215CC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9079" y="2047438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151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Text Box 19">
            <a:extLst>
              <a:ext uri="{FF2B5EF4-FFF2-40B4-BE49-F238E27FC236}">
                <a16:creationId xmlns:a16="http://schemas.microsoft.com/office/drawing/2014/main" id="{15000856-B4C5-4605-B02B-8ADF9CFE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42" y="1190188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Text Box 20">
            <a:extLst>
              <a:ext uri="{FF2B5EF4-FFF2-40B4-BE49-F238E27FC236}">
                <a16:creationId xmlns:a16="http://schemas.microsoft.com/office/drawing/2014/main" id="{96BF7A2F-6C70-494C-8943-4369974F0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142" y="847288"/>
            <a:ext cx="411162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Text Box 21">
            <a:extLst>
              <a:ext uri="{FF2B5EF4-FFF2-40B4-BE49-F238E27FC236}">
                <a16:creationId xmlns:a16="http://schemas.microsoft.com/office/drawing/2014/main" id="{4CA1F840-9DDB-4DD8-8A55-9DDF8F9E0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4" y="847288"/>
            <a:ext cx="41116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Text Box 22">
            <a:extLst>
              <a:ext uri="{FF2B5EF4-FFF2-40B4-BE49-F238E27FC236}">
                <a16:creationId xmlns:a16="http://schemas.microsoft.com/office/drawing/2014/main" id="{2B42F512-98C6-4AA1-B9B3-5A5EFD59A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0142" y="847288"/>
            <a:ext cx="411162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Text Box 23">
            <a:extLst>
              <a:ext uri="{FF2B5EF4-FFF2-40B4-BE49-F238E27FC236}">
                <a16:creationId xmlns:a16="http://schemas.microsoft.com/office/drawing/2014/main" id="{6555FF85-D941-4020-AFB5-B1226EFCE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3142" y="1361638"/>
            <a:ext cx="6175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Napoleon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9" name="Group 24">
            <a:extLst>
              <a:ext uri="{FF2B5EF4-FFF2-40B4-BE49-F238E27FC236}">
                <a16:creationId xmlns:a16="http://schemas.microsoft.com/office/drawing/2014/main" id="{E6B539AF-4475-4C8B-B255-3D55EFE17149}"/>
              </a:ext>
            </a:extLst>
          </p:cNvPr>
          <p:cNvGrpSpPr>
            <a:grpSpLocks/>
          </p:cNvGrpSpPr>
          <p:nvPr/>
        </p:nvGrpSpPr>
        <p:grpSpPr bwMode="auto">
          <a:xfrm>
            <a:off x="897142" y="1361638"/>
            <a:ext cx="2736850" cy="228600"/>
            <a:chOff x="101443796" y="121436613"/>
            <a:chExt cx="2736410" cy="400052"/>
          </a:xfrm>
        </p:grpSpPr>
        <p:sp>
          <p:nvSpPr>
            <p:cNvPr id="140" name="Line 25">
              <a:extLst>
                <a:ext uri="{FF2B5EF4-FFF2-40B4-BE49-F238E27FC236}">
                  <a16:creationId xmlns:a16="http://schemas.microsoft.com/office/drawing/2014/main" id="{1F15B40C-F1C1-4311-90FA-3B1F50B63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32068" y="121836663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26">
              <a:extLst>
                <a:ext uri="{FF2B5EF4-FFF2-40B4-BE49-F238E27FC236}">
                  <a16:creationId xmlns:a16="http://schemas.microsoft.com/office/drawing/2014/main" id="{451F2838-09F7-41B4-A75A-C83B937D0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32068" y="121436613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27">
              <a:extLst>
                <a:ext uri="{FF2B5EF4-FFF2-40B4-BE49-F238E27FC236}">
                  <a16:creationId xmlns:a16="http://schemas.microsoft.com/office/drawing/2014/main" id="{085D4FC8-A33D-4256-AD97-782D3A4CB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812001" y="121436613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28">
              <a:extLst>
                <a:ext uri="{FF2B5EF4-FFF2-40B4-BE49-F238E27FC236}">
                  <a16:creationId xmlns:a16="http://schemas.microsoft.com/office/drawing/2014/main" id="{C5481C65-6B2E-4552-86F2-EF11675E2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091935" y="121436613"/>
              <a:ext cx="1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29">
              <a:extLst>
                <a:ext uri="{FF2B5EF4-FFF2-40B4-BE49-F238E27FC236}">
                  <a16:creationId xmlns:a16="http://schemas.microsoft.com/office/drawing/2014/main" id="{69F29CA4-182E-410B-99B6-5418CFDCF8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443796" y="121436613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30">
              <a:extLst>
                <a:ext uri="{FF2B5EF4-FFF2-40B4-BE49-F238E27FC236}">
                  <a16:creationId xmlns:a16="http://schemas.microsoft.com/office/drawing/2014/main" id="{CAD71471-A18A-4581-909C-5A06484BE8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4003664" y="121436613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31">
              <a:extLst>
                <a:ext uri="{FF2B5EF4-FFF2-40B4-BE49-F238E27FC236}">
                  <a16:creationId xmlns:a16="http://schemas.microsoft.com/office/drawing/2014/main" id="{1E30F863-68E8-4A2E-8A64-BDEA0B7931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723730" y="121436613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7" name="Line 32">
            <a:extLst>
              <a:ext uri="{FF2B5EF4-FFF2-40B4-BE49-F238E27FC236}">
                <a16:creationId xmlns:a16="http://schemas.microsoft.com/office/drawing/2014/main" id="{D080FBD2-BFAC-40F6-A291-4C5CE5222C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1792" y="1133038"/>
            <a:ext cx="0" cy="4572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Text Box 33">
            <a:extLst>
              <a:ext uri="{FF2B5EF4-FFF2-40B4-BE49-F238E27FC236}">
                <a16:creationId xmlns:a16="http://schemas.microsoft.com/office/drawing/2014/main" id="{0C888798-0EAD-4BF5-853E-DCD757952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192" y="1361638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Line 34">
            <a:extLst>
              <a:ext uri="{FF2B5EF4-FFF2-40B4-BE49-F238E27FC236}">
                <a16:creationId xmlns:a16="http://schemas.microsoft.com/office/drawing/2014/main" id="{2A918BDD-2CAE-4E20-8825-8CA141CF81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8742" y="1247338"/>
            <a:ext cx="4572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Text Box 35">
            <a:extLst>
              <a:ext uri="{FF2B5EF4-FFF2-40B4-BE49-F238E27FC236}">
                <a16:creationId xmlns:a16="http://schemas.microsoft.com/office/drawing/2014/main" id="{F81760DA-1F2F-4010-A898-CA0C3288C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6192" y="847288"/>
            <a:ext cx="411162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Text Box 36">
            <a:extLst>
              <a:ext uri="{FF2B5EF4-FFF2-40B4-BE49-F238E27FC236}">
                <a16:creationId xmlns:a16="http://schemas.microsoft.com/office/drawing/2014/main" id="{3D770D35-9C07-4C59-9773-612E6CA9E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42" y="2733238"/>
            <a:ext cx="6858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Text Box 37">
            <a:extLst>
              <a:ext uri="{FF2B5EF4-FFF2-40B4-BE49-F238E27FC236}">
                <a16:creationId xmlns:a16="http://schemas.microsoft.com/office/drawing/2014/main" id="{062B85AF-E060-447E-BEB4-0335FE447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42" y="4676338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Russian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Text Box 38">
            <a:extLst>
              <a:ext uri="{FF2B5EF4-FFF2-40B4-BE49-F238E27FC236}">
                <a16:creationId xmlns:a16="http://schemas.microsoft.com/office/drawing/2014/main" id="{C0B8C22C-805C-4865-A6E6-DC534A9C4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842" y="4504888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39">
            <a:extLst>
              <a:ext uri="{FF2B5EF4-FFF2-40B4-BE49-F238E27FC236}">
                <a16:creationId xmlns:a16="http://schemas.microsoft.com/office/drawing/2014/main" id="{C42911DD-A58B-4E49-9212-3491C6BE9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292" y="4504888"/>
            <a:ext cx="5302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40">
            <a:extLst>
              <a:ext uri="{FF2B5EF4-FFF2-40B4-BE49-F238E27FC236}">
                <a16:creationId xmlns:a16="http://schemas.microsoft.com/office/drawing/2014/main" id="{35EFF423-A184-4F81-A7EA-BDB35AA1D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792" y="5304988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Julian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Text Box 41">
            <a:extLst>
              <a:ext uri="{FF2B5EF4-FFF2-40B4-BE49-F238E27FC236}">
                <a16:creationId xmlns:a16="http://schemas.microsoft.com/office/drawing/2014/main" id="{C7DB6018-91D9-4B99-8422-60F1C50B5086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699079" y="4746188"/>
            <a:ext cx="83343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Text Box 42">
            <a:extLst>
              <a:ext uri="{FF2B5EF4-FFF2-40B4-BE49-F238E27FC236}">
                <a16:creationId xmlns:a16="http://schemas.microsoft.com/office/drawing/2014/main" id="{64FCB6EC-49ED-47C5-82FD-F4D4BAA13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3004" y="4676338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" name="Text Box 43">
            <a:extLst>
              <a:ext uri="{FF2B5EF4-FFF2-40B4-BE49-F238E27FC236}">
                <a16:creationId xmlns:a16="http://schemas.microsoft.com/office/drawing/2014/main" id="{C64E1C9C-003F-41A6-ABB2-2A2B78DCF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954" y="4447738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1922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AutoShape 44">
            <a:extLst>
              <a:ext uri="{FF2B5EF4-FFF2-40B4-BE49-F238E27FC236}">
                <a16:creationId xmlns:a16="http://schemas.microsoft.com/office/drawing/2014/main" id="{50B4CB4E-987C-4B83-8F73-027A30D389B6}"/>
              </a:ext>
            </a:extLst>
          </p:cNvPr>
          <p:cNvSpPr>
            <a:spLocks/>
          </p:cNvSpPr>
          <p:nvPr/>
        </p:nvSpPr>
        <p:spPr bwMode="auto">
          <a:xfrm rot="5400000">
            <a:off x="2183017" y="3104713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Text Box 45">
            <a:extLst>
              <a:ext uri="{FF2B5EF4-FFF2-40B4-BE49-F238E27FC236}">
                <a16:creationId xmlns:a16="http://schemas.microsoft.com/office/drawing/2014/main" id="{AD5E780E-F794-468F-BF47-6F4B92737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092" y="4333438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AutoShape 46">
            <a:extLst>
              <a:ext uri="{FF2B5EF4-FFF2-40B4-BE49-F238E27FC236}">
                <a16:creationId xmlns:a16="http://schemas.microsoft.com/office/drawing/2014/main" id="{22FDD724-21B0-486C-92FF-08DAD155F1C8}"/>
              </a:ext>
            </a:extLst>
          </p:cNvPr>
          <p:cNvSpPr>
            <a:spLocks/>
          </p:cNvSpPr>
          <p:nvPr/>
        </p:nvSpPr>
        <p:spPr bwMode="auto">
          <a:xfrm rot="5400000">
            <a:off x="5754892" y="3361888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Text Box 47">
            <a:extLst>
              <a:ext uri="{FF2B5EF4-FFF2-40B4-BE49-F238E27FC236}">
                <a16:creationId xmlns:a16="http://schemas.microsoft.com/office/drawing/2014/main" id="{C8D14F34-93B7-47BB-923B-9DA9806ED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542" y="4333438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Line 48">
            <a:extLst>
              <a:ext uri="{FF2B5EF4-FFF2-40B4-BE49-F238E27FC236}">
                <a16:creationId xmlns:a16="http://schemas.microsoft.com/office/drawing/2014/main" id="{1AA14252-7E50-4874-92BF-DAF9EC2CA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054" y="5247838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49">
            <a:extLst>
              <a:ext uri="{FF2B5EF4-FFF2-40B4-BE49-F238E27FC236}">
                <a16:creationId xmlns:a16="http://schemas.microsoft.com/office/drawing/2014/main" id="{48D6965D-9AEF-4E1D-98AF-9283FFC2A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054" y="50192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50">
            <a:extLst>
              <a:ext uri="{FF2B5EF4-FFF2-40B4-BE49-F238E27FC236}">
                <a16:creationId xmlns:a16="http://schemas.microsoft.com/office/drawing/2014/main" id="{CF18EA63-1397-4636-9DDE-686267BF3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9692" y="50192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51">
            <a:extLst>
              <a:ext uri="{FF2B5EF4-FFF2-40B4-BE49-F238E27FC236}">
                <a16:creationId xmlns:a16="http://schemas.microsoft.com/office/drawing/2014/main" id="{E6DD4B3A-BCA3-4589-ADBC-8B7AC007A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1742" y="5019238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Line 52">
            <a:extLst>
              <a:ext uri="{FF2B5EF4-FFF2-40B4-BE49-F238E27FC236}">
                <a16:creationId xmlns:a16="http://schemas.microsoft.com/office/drawing/2014/main" id="{ED33BB1F-19D8-47AF-A22E-FB3F38DA8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0792" y="5019238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Line 53">
            <a:extLst>
              <a:ext uri="{FF2B5EF4-FFF2-40B4-BE49-F238E27FC236}">
                <a16:creationId xmlns:a16="http://schemas.microsoft.com/office/drawing/2014/main" id="{B3E9C79C-0CB2-4D81-8DB2-DDB7F2E80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0979" y="50192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54">
            <a:extLst>
              <a:ext uri="{FF2B5EF4-FFF2-40B4-BE49-F238E27FC236}">
                <a16:creationId xmlns:a16="http://schemas.microsoft.com/office/drawing/2014/main" id="{DF84A962-C787-47C8-B4E7-7FD48E025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3667" y="5019238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Line 55">
            <a:extLst>
              <a:ext uri="{FF2B5EF4-FFF2-40B4-BE49-F238E27FC236}">
                <a16:creationId xmlns:a16="http://schemas.microsoft.com/office/drawing/2014/main" id="{26A8E9DF-0DC7-4781-ABD9-ED71ECF47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9929" y="50192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56">
            <a:extLst>
              <a:ext uri="{FF2B5EF4-FFF2-40B4-BE49-F238E27FC236}">
                <a16:creationId xmlns:a16="http://schemas.microsoft.com/office/drawing/2014/main" id="{93C5759D-7AEF-4E04-BDED-46B81ED96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2617" y="5019238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Text Box 57">
            <a:extLst>
              <a:ext uri="{FF2B5EF4-FFF2-40B4-BE49-F238E27FC236}">
                <a16:creationId xmlns:a16="http://schemas.microsoft.com/office/drawing/2014/main" id="{CC4BB525-D9E1-450A-89C2-9E36B22E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542" y="4904938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Line 58">
            <a:extLst>
              <a:ext uri="{FF2B5EF4-FFF2-40B4-BE49-F238E27FC236}">
                <a16:creationId xmlns:a16="http://schemas.microsoft.com/office/drawing/2014/main" id="{C62D3B95-136D-490A-AB82-BC7C4A72D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5792" y="50192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Line 59">
            <a:extLst>
              <a:ext uri="{FF2B5EF4-FFF2-40B4-BE49-F238E27FC236}">
                <a16:creationId xmlns:a16="http://schemas.microsoft.com/office/drawing/2014/main" id="{BDC1B3B9-0010-424D-87CC-1BCFB0DE0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6892" y="5019238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Text Box 60">
            <a:extLst>
              <a:ext uri="{FF2B5EF4-FFF2-40B4-BE49-F238E27FC236}">
                <a16:creationId xmlns:a16="http://schemas.microsoft.com/office/drawing/2014/main" id="{C45D7C5D-0482-4320-B9DA-F1F35EBEE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192" y="4562038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Mar 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Text Box 61">
            <a:extLst>
              <a:ext uri="{FF2B5EF4-FFF2-40B4-BE49-F238E27FC236}">
                <a16:creationId xmlns:a16="http://schemas.microsoft.com/office/drawing/2014/main" id="{08DD2C28-3027-440C-8C96-EA2E36503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592" y="5304988"/>
            <a:ext cx="97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Czar Nicholas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" name="Text Box 62">
            <a:extLst>
              <a:ext uri="{FF2B5EF4-FFF2-40B4-BE49-F238E27FC236}">
                <a16:creationId xmlns:a16="http://schemas.microsoft.com/office/drawing/2014/main" id="{6ADDEF5A-24FB-4B18-96F8-E7AE7542F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542" y="4790638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" name="Line 63">
            <a:extLst>
              <a:ext uri="{FF2B5EF4-FFF2-40B4-BE49-F238E27FC236}">
                <a16:creationId xmlns:a16="http://schemas.microsoft.com/office/drawing/2014/main" id="{81DC72AA-0CA6-40AE-B170-A154793A1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2654" y="50192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Line 64">
            <a:extLst>
              <a:ext uri="{FF2B5EF4-FFF2-40B4-BE49-F238E27FC236}">
                <a16:creationId xmlns:a16="http://schemas.microsoft.com/office/drawing/2014/main" id="{713045B4-6582-47C5-98D1-7F7DFFC5A6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3754" y="5019238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Text Box 65">
            <a:extLst>
              <a:ext uri="{FF2B5EF4-FFF2-40B4-BE49-F238E27FC236}">
                <a16:creationId xmlns:a16="http://schemas.microsoft.com/office/drawing/2014/main" id="{BDED2580-1582-4F97-97CE-DB09D8C01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129" y="4790638"/>
            <a:ext cx="2286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Line 66">
            <a:extLst>
              <a:ext uri="{FF2B5EF4-FFF2-40B4-BE49-F238E27FC236}">
                <a16:creationId xmlns:a16="http://schemas.microsoft.com/office/drawing/2014/main" id="{DD204CD0-235E-4C4C-9E9B-F905417C4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0242" y="50192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Line 67">
            <a:extLst>
              <a:ext uri="{FF2B5EF4-FFF2-40B4-BE49-F238E27FC236}">
                <a16:creationId xmlns:a16="http://schemas.microsoft.com/office/drawing/2014/main" id="{CEE713F2-BF75-405A-BD68-B30217DB7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1342" y="5019238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Text Box 68">
            <a:extLst>
              <a:ext uri="{FF2B5EF4-FFF2-40B4-BE49-F238E27FC236}">
                <a16:creationId xmlns:a16="http://schemas.microsoft.com/office/drawing/2014/main" id="{640656A9-40A0-41F3-A34A-517BF5B2B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492" y="4562038"/>
            <a:ext cx="7191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7 &amp; 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Text Box 69">
            <a:extLst>
              <a:ext uri="{FF2B5EF4-FFF2-40B4-BE49-F238E27FC236}">
                <a16:creationId xmlns:a16="http://schemas.microsoft.com/office/drawing/2014/main" id="{3081AC73-F066-48E0-9D8D-923578636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592" y="4733488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27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Text Box 70">
            <a:extLst>
              <a:ext uri="{FF2B5EF4-FFF2-40B4-BE49-F238E27FC236}">
                <a16:creationId xmlns:a16="http://schemas.microsoft.com/office/drawing/2014/main" id="{40D952E4-6AF4-421D-824F-BEA847F07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7442" y="5247838"/>
            <a:ext cx="6286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Lenin restricts press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Text Box 71">
            <a:extLst>
              <a:ext uri="{FF2B5EF4-FFF2-40B4-BE49-F238E27FC236}">
                <a16:creationId xmlns:a16="http://schemas.microsoft.com/office/drawing/2014/main" id="{7CCC176A-60D3-4BFE-B4B1-313B08766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42" y="3076138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German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72">
            <a:extLst>
              <a:ext uri="{FF2B5EF4-FFF2-40B4-BE49-F238E27FC236}">
                <a16:creationId xmlns:a16="http://schemas.microsoft.com/office/drawing/2014/main" id="{DF19C4C1-CB5D-4D81-9C7A-DC9273C32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842" y="2904688"/>
            <a:ext cx="53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Oct. 30,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Text Box 73">
            <a:extLst>
              <a:ext uri="{FF2B5EF4-FFF2-40B4-BE49-F238E27FC236}">
                <a16:creationId xmlns:a16="http://schemas.microsoft.com/office/drawing/2014/main" id="{830E765B-1426-414C-9CC6-45F8BD85D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579" y="2904688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Nov. 9,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1918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Text Box 74">
            <a:extLst>
              <a:ext uri="{FF2B5EF4-FFF2-40B4-BE49-F238E27FC236}">
                <a16:creationId xmlns:a16="http://schemas.microsoft.com/office/drawing/2014/main" id="{9FBD27FE-507B-4283-88EC-CDA432DD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692" y="370478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Kaiser abdicated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Fredrick Ebert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Text Box 75">
            <a:extLst>
              <a:ext uri="{FF2B5EF4-FFF2-40B4-BE49-F238E27FC236}">
                <a16:creationId xmlns:a16="http://schemas.microsoft.com/office/drawing/2014/main" id="{A9C63BC9-5C0C-4901-B026-AE0B45693617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697492" y="3133288"/>
            <a:ext cx="6619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Spartacist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76">
            <a:extLst>
              <a:ext uri="{FF2B5EF4-FFF2-40B4-BE49-F238E27FC236}">
                <a16:creationId xmlns:a16="http://schemas.microsoft.com/office/drawing/2014/main" id="{4843BC7E-99ED-4890-AF87-906C79BB9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3004" y="2847538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Jan 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Box 77">
            <a:extLst>
              <a:ext uri="{FF2B5EF4-FFF2-40B4-BE49-F238E27FC236}">
                <a16:creationId xmlns:a16="http://schemas.microsoft.com/office/drawing/2014/main" id="{417CD36F-1E5B-4E33-AE75-687E23A32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954" y="2847538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AutoShape 78">
            <a:extLst>
              <a:ext uri="{FF2B5EF4-FFF2-40B4-BE49-F238E27FC236}">
                <a16:creationId xmlns:a16="http://schemas.microsoft.com/office/drawing/2014/main" id="{59C51EE8-C883-4BC3-B27E-2DB3D6494A5F}"/>
              </a:ext>
            </a:extLst>
          </p:cNvPr>
          <p:cNvSpPr>
            <a:spLocks/>
          </p:cNvSpPr>
          <p:nvPr/>
        </p:nvSpPr>
        <p:spPr bwMode="auto">
          <a:xfrm rot="5400000">
            <a:off x="2183017" y="1504513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Text Box 79">
            <a:extLst>
              <a:ext uri="{FF2B5EF4-FFF2-40B4-BE49-F238E27FC236}">
                <a16:creationId xmlns:a16="http://schemas.microsoft.com/office/drawing/2014/main" id="{9799F7CE-6894-497E-885F-4590A980C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092" y="2733238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AutoShape 80">
            <a:extLst>
              <a:ext uri="{FF2B5EF4-FFF2-40B4-BE49-F238E27FC236}">
                <a16:creationId xmlns:a16="http://schemas.microsoft.com/office/drawing/2014/main" id="{684BED41-1718-4030-A282-C9E27E1B5A77}"/>
              </a:ext>
            </a:extLst>
          </p:cNvPr>
          <p:cNvSpPr>
            <a:spLocks/>
          </p:cNvSpPr>
          <p:nvPr/>
        </p:nvSpPr>
        <p:spPr bwMode="auto">
          <a:xfrm rot="5400000">
            <a:off x="5754892" y="1761688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Text Box 81">
            <a:extLst>
              <a:ext uri="{FF2B5EF4-FFF2-40B4-BE49-F238E27FC236}">
                <a16:creationId xmlns:a16="http://schemas.microsoft.com/office/drawing/2014/main" id="{87C450F5-23A6-4FB1-AA3A-60A913686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542" y="2733238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Line 82">
            <a:extLst>
              <a:ext uri="{FF2B5EF4-FFF2-40B4-BE49-F238E27FC236}">
                <a16:creationId xmlns:a16="http://schemas.microsoft.com/office/drawing/2014/main" id="{34B4884F-B2E4-435B-8565-3895FF161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054" y="3647638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83">
            <a:extLst>
              <a:ext uri="{FF2B5EF4-FFF2-40B4-BE49-F238E27FC236}">
                <a16:creationId xmlns:a16="http://schemas.microsoft.com/office/drawing/2014/main" id="{F279E3D3-98BF-4B55-B671-F60EE1AAA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054" y="34190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Line 84">
            <a:extLst>
              <a:ext uri="{FF2B5EF4-FFF2-40B4-BE49-F238E27FC236}">
                <a16:creationId xmlns:a16="http://schemas.microsoft.com/office/drawing/2014/main" id="{C57EC5D3-4D3B-4204-A0D2-B7535F7D1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9692" y="34190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85">
            <a:extLst>
              <a:ext uri="{FF2B5EF4-FFF2-40B4-BE49-F238E27FC236}">
                <a16:creationId xmlns:a16="http://schemas.microsoft.com/office/drawing/2014/main" id="{58A82D80-671D-48AE-8A13-4CC12B928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1742" y="3419038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Line 86">
            <a:extLst>
              <a:ext uri="{FF2B5EF4-FFF2-40B4-BE49-F238E27FC236}">
                <a16:creationId xmlns:a16="http://schemas.microsoft.com/office/drawing/2014/main" id="{387BF8F2-F7C3-44F5-B470-327B5598E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0792" y="3419038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87">
            <a:extLst>
              <a:ext uri="{FF2B5EF4-FFF2-40B4-BE49-F238E27FC236}">
                <a16:creationId xmlns:a16="http://schemas.microsoft.com/office/drawing/2014/main" id="{C32941F2-D5E4-4FD6-85B1-89BEF3A59C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0979" y="34190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Line 88">
            <a:extLst>
              <a:ext uri="{FF2B5EF4-FFF2-40B4-BE49-F238E27FC236}">
                <a16:creationId xmlns:a16="http://schemas.microsoft.com/office/drawing/2014/main" id="{EF938ADB-22E6-49E1-98DA-452AF055F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3667" y="3419038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Line 89">
            <a:extLst>
              <a:ext uri="{FF2B5EF4-FFF2-40B4-BE49-F238E27FC236}">
                <a16:creationId xmlns:a16="http://schemas.microsoft.com/office/drawing/2014/main" id="{0E6E6DDE-3370-4874-9BD0-A4B1144A4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9929" y="3419038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Line 90">
            <a:extLst>
              <a:ext uri="{FF2B5EF4-FFF2-40B4-BE49-F238E27FC236}">
                <a16:creationId xmlns:a16="http://schemas.microsoft.com/office/drawing/2014/main" id="{6C9EF92A-3F79-4517-8B2F-5BD8997FA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2617" y="3419038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Text Box 91">
            <a:extLst>
              <a:ext uri="{FF2B5EF4-FFF2-40B4-BE49-F238E27FC236}">
                <a16:creationId xmlns:a16="http://schemas.microsoft.com/office/drawing/2014/main" id="{88EB362B-D1BA-4360-A879-060E7C2C8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792" y="3419038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" name="Line 92">
            <a:extLst>
              <a:ext uri="{FF2B5EF4-FFF2-40B4-BE49-F238E27FC236}">
                <a16:creationId xmlns:a16="http://schemas.microsoft.com/office/drawing/2014/main" id="{944A0FC2-8E53-4175-9073-BDB05BB4E7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4692" y="3704788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Text Box 93">
            <a:extLst>
              <a:ext uri="{FF2B5EF4-FFF2-40B4-BE49-F238E27FC236}">
                <a16:creationId xmlns:a16="http://schemas.microsoft.com/office/drawing/2014/main" id="{BCA62A67-31F7-4184-8F15-B92013876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092" y="3990538"/>
            <a:ext cx="10287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Bolsheviks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" name="Line 94">
            <a:extLst>
              <a:ext uri="{FF2B5EF4-FFF2-40B4-BE49-F238E27FC236}">
                <a16:creationId xmlns:a16="http://schemas.microsoft.com/office/drawing/2014/main" id="{CD836ADE-91E3-4C23-9982-6D17B2EF1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4742" y="2333188"/>
            <a:ext cx="2400300" cy="0"/>
          </a:xfrm>
          <a:prstGeom prst="line">
            <a:avLst/>
          </a:prstGeom>
          <a:noFill/>
          <a:ln w="25400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Text Box 95">
            <a:extLst>
              <a:ext uri="{FF2B5EF4-FFF2-40B4-BE49-F238E27FC236}">
                <a16:creationId xmlns:a16="http://schemas.microsoft.com/office/drawing/2014/main" id="{6725CA21-2525-4157-ADE3-084777529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3004" y="1533088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" name="Text Box 96">
            <a:extLst>
              <a:ext uri="{FF2B5EF4-FFF2-40B4-BE49-F238E27FC236}">
                <a16:creationId xmlns:a16="http://schemas.microsoft.com/office/drawing/2014/main" id="{81EB5FB3-7DBD-48EF-8F71-880DFB3A5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954" y="1533088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" name="Text Box 97">
            <a:extLst>
              <a:ext uri="{FF2B5EF4-FFF2-40B4-BE49-F238E27FC236}">
                <a16:creationId xmlns:a16="http://schemas.microsoft.com/office/drawing/2014/main" id="{13235FA7-098B-49A4-801D-FAD23E2C9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542" y="1418788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" name="Line 98">
            <a:extLst>
              <a:ext uri="{FF2B5EF4-FFF2-40B4-BE49-F238E27FC236}">
                <a16:creationId xmlns:a16="http://schemas.microsoft.com/office/drawing/2014/main" id="{BA886248-4149-46C1-B1E3-682ABEEE59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0979" y="2104588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Line 99">
            <a:extLst>
              <a:ext uri="{FF2B5EF4-FFF2-40B4-BE49-F238E27FC236}">
                <a16:creationId xmlns:a16="http://schemas.microsoft.com/office/drawing/2014/main" id="{D0B63786-D43E-48CA-A819-62C59827C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3667" y="2104588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Line 100">
            <a:extLst>
              <a:ext uri="{FF2B5EF4-FFF2-40B4-BE49-F238E27FC236}">
                <a16:creationId xmlns:a16="http://schemas.microsoft.com/office/drawing/2014/main" id="{36758094-41CE-4244-97FA-2577D28E8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9929" y="2104588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Line 101">
            <a:extLst>
              <a:ext uri="{FF2B5EF4-FFF2-40B4-BE49-F238E27FC236}">
                <a16:creationId xmlns:a16="http://schemas.microsoft.com/office/drawing/2014/main" id="{DBD006C8-C662-47C3-9790-416A458B5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2617" y="2104588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Text Box 102">
            <a:extLst>
              <a:ext uri="{FF2B5EF4-FFF2-40B4-BE49-F238E27FC236}">
                <a16:creationId xmlns:a16="http://schemas.microsoft.com/office/drawing/2014/main" id="{A723131F-3274-47AA-8963-48194C0B6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792" y="2104588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8" name="Text Box 103">
            <a:extLst>
              <a:ext uri="{FF2B5EF4-FFF2-40B4-BE49-F238E27FC236}">
                <a16:creationId xmlns:a16="http://schemas.microsoft.com/office/drawing/2014/main" id="{64C20EC7-77B2-4DB7-BED5-CF40531FA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8942" y="1647388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245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Line 104">
            <a:extLst>
              <a:ext uri="{FF2B5EF4-FFF2-40B4-BE49-F238E27FC236}">
                <a16:creationId xmlns:a16="http://schemas.microsoft.com/office/drawing/2014/main" id="{9BF9F3BE-26A5-4154-A640-889FA6F47B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40342" y="1590238"/>
            <a:ext cx="514350" cy="17145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C6EC24F7-E4C3-44A4-8C20-036C945D4044}"/>
              </a:ext>
            </a:extLst>
          </p:cNvPr>
          <p:cNvSpPr txBox="1"/>
          <p:nvPr/>
        </p:nvSpPr>
        <p:spPr>
          <a:xfrm>
            <a:off x="1297192" y="218114"/>
            <a:ext cx="216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Civil War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730A7994-4842-426C-90B2-52D25B62C2AC}"/>
              </a:ext>
            </a:extLst>
          </p:cNvPr>
          <p:cNvSpPr txBox="1"/>
          <p:nvPr/>
        </p:nvSpPr>
        <p:spPr>
          <a:xfrm>
            <a:off x="4305504" y="252502"/>
            <a:ext cx="273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American Revolution</a:t>
            </a:r>
          </a:p>
        </p:txBody>
      </p:sp>
      <p:cxnSp>
        <p:nvCxnSpPr>
          <p:cNvPr id="222" name="Straight Arrow Connector 221">
            <a:extLst>
              <a:ext uri="{FF2B5EF4-FFF2-40B4-BE49-F238E27FC236}">
                <a16:creationId xmlns:a16="http://schemas.microsoft.com/office/drawing/2014/main" id="{7DE4B830-5DF3-4B59-831A-D02ED0558E7D}"/>
              </a:ext>
            </a:extLst>
          </p:cNvPr>
          <p:cNvCxnSpPr/>
          <p:nvPr/>
        </p:nvCxnSpPr>
        <p:spPr>
          <a:xfrm>
            <a:off x="453006" y="218114"/>
            <a:ext cx="1161686" cy="176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8CB99071-B2F9-46D6-AE45-651B364A4C23}"/>
              </a:ext>
            </a:extLst>
          </p:cNvPr>
          <p:cNvCxnSpPr/>
          <p:nvPr/>
        </p:nvCxnSpPr>
        <p:spPr>
          <a:xfrm flipH="1">
            <a:off x="6955042" y="218114"/>
            <a:ext cx="1282947" cy="176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43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8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19" grpId="0"/>
      <p:bldP spid="120" grpId="0"/>
      <p:bldP spid="121" grpId="0"/>
      <p:bldP spid="130" grpId="0"/>
      <p:bldP spid="131" grpId="0" animBg="1"/>
      <p:bldP spid="132" grpId="0" animBg="1"/>
      <p:bldP spid="133" grpId="0"/>
      <p:bldP spid="134" grpId="0"/>
      <p:bldP spid="135" grpId="0"/>
      <p:bldP spid="136" grpId="0"/>
      <p:bldP spid="137" grpId="0"/>
      <p:bldP spid="138" grpId="0"/>
      <p:bldP spid="147" grpId="0" animBg="1"/>
      <p:bldP spid="148" grpId="0"/>
      <p:bldP spid="149" grpId="0" animBg="1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 animBg="1"/>
      <p:bldP spid="160" grpId="0"/>
      <p:bldP spid="161" grpId="0" animBg="1"/>
      <p:bldP spid="162" grpId="0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/>
      <p:bldP spid="173" grpId="0" animBg="1"/>
      <p:bldP spid="174" grpId="0" animBg="1"/>
      <p:bldP spid="175" grpId="0"/>
      <p:bldP spid="176" grpId="0"/>
      <p:bldP spid="177" grpId="0"/>
      <p:bldP spid="178" grpId="0" animBg="1"/>
      <p:bldP spid="179" grpId="0" animBg="1"/>
      <p:bldP spid="180" grpId="0"/>
      <p:bldP spid="181" grpId="0" animBg="1"/>
      <p:bldP spid="182" grpId="0" animBg="1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 animBg="1"/>
      <p:bldP spid="194" grpId="0"/>
      <p:bldP spid="195" grpId="0" animBg="1"/>
      <p:bldP spid="196" grpId="0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/>
      <p:bldP spid="207" grpId="0" animBg="1"/>
      <p:bldP spid="208" grpId="0"/>
      <p:bldP spid="209" grpId="0" animBg="1"/>
      <p:bldP spid="210" grpId="0"/>
      <p:bldP spid="211" grpId="0"/>
      <p:bldP spid="212" grpId="0"/>
      <p:bldP spid="213" grpId="0" animBg="1"/>
      <p:bldP spid="214" grpId="0" animBg="1"/>
      <p:bldP spid="215" grpId="0" animBg="1"/>
      <p:bldP spid="216" grpId="0" animBg="1"/>
      <p:bldP spid="217" grpId="0"/>
      <p:bldP spid="218" grpId="0"/>
      <p:bldP spid="219" grpId="0" animBg="1"/>
      <p:bldP spid="220" grpId="0"/>
      <p:bldP spid="2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r"/>
            <a:r>
              <a:rPr lang="en-US" sz="2400" b="1" dirty="0"/>
              <a:t>Revolutions</a:t>
            </a:r>
            <a:endParaRPr lang="en-US" sz="24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15</a:t>
            </a:fld>
            <a:endParaRPr lang="en-US" dirty="0"/>
          </a:p>
        </p:txBody>
      </p:sp>
      <p:sp>
        <p:nvSpPr>
          <p:cNvPr id="35" name="Text Box 112">
            <a:extLst>
              <a:ext uri="{FF2B5EF4-FFF2-40B4-BE49-F238E27FC236}">
                <a16:creationId xmlns:a16="http://schemas.microsoft.com/office/drawing/2014/main" id="{32A448C5-BE7F-4DC6-816F-31FE4EFBB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05025"/>
            <a:ext cx="6858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Line 3">
            <a:extLst>
              <a:ext uri="{FF2B5EF4-FFF2-40B4-BE49-F238E27FC236}">
                <a16:creationId xmlns:a16="http://schemas.microsoft.com/office/drawing/2014/main" id="{0C356B11-B46A-4316-B7C6-E29BC5F0F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447653"/>
            <a:ext cx="65151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Line 4">
            <a:extLst>
              <a:ext uri="{FF2B5EF4-FFF2-40B4-BE49-F238E27FC236}">
                <a16:creationId xmlns:a16="http://schemas.microsoft.com/office/drawing/2014/main" id="{30A1B252-5259-45F4-94E6-5596704E2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Line 5">
            <a:extLst>
              <a:ext uri="{FF2B5EF4-FFF2-40B4-BE49-F238E27FC236}">
                <a16:creationId xmlns:a16="http://schemas.microsoft.com/office/drawing/2014/main" id="{AEDB2BC0-9A68-4DC7-B867-52DF8B6F7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13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6">
            <a:extLst>
              <a:ext uri="{FF2B5EF4-FFF2-40B4-BE49-F238E27FC236}">
                <a16:creationId xmlns:a16="http://schemas.microsoft.com/office/drawing/2014/main" id="{B348D6C7-592F-4179-BB62-30AC0B47B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Line 7">
            <a:extLst>
              <a:ext uri="{FF2B5EF4-FFF2-40B4-BE49-F238E27FC236}">
                <a16:creationId xmlns:a16="http://schemas.microsoft.com/office/drawing/2014/main" id="{0912ABEB-C3E6-4C8F-981C-F60A3708E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7080" y="32190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8">
            <a:extLst>
              <a:ext uri="{FF2B5EF4-FFF2-40B4-BE49-F238E27FC236}">
                <a16:creationId xmlns:a16="http://schemas.microsoft.com/office/drawing/2014/main" id="{E30EE335-5851-4A95-AC3B-559612755F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2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9">
            <a:extLst>
              <a:ext uri="{FF2B5EF4-FFF2-40B4-BE49-F238E27FC236}">
                <a16:creationId xmlns:a16="http://schemas.microsoft.com/office/drawing/2014/main" id="{F0DDCB57-D16D-4112-A0D7-AB4ADE234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4767" y="3219053"/>
            <a:ext cx="176213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10">
            <a:extLst>
              <a:ext uri="{FF2B5EF4-FFF2-40B4-BE49-F238E27FC236}">
                <a16:creationId xmlns:a16="http://schemas.microsoft.com/office/drawing/2014/main" id="{E91195C7-D0DE-4534-A3E1-1778B0B7A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1">
            <a:extLst>
              <a:ext uri="{FF2B5EF4-FFF2-40B4-BE49-F238E27FC236}">
                <a16:creationId xmlns:a16="http://schemas.microsoft.com/office/drawing/2014/main" id="{27E470DF-2DF7-4B0C-B45E-AC868E4C7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2">
            <a:extLst>
              <a:ext uri="{FF2B5EF4-FFF2-40B4-BE49-F238E27FC236}">
                <a16:creationId xmlns:a16="http://schemas.microsoft.com/office/drawing/2014/main" id="{AC7660DB-F1FA-420F-B878-B4E46AF1F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00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Line 13">
            <a:extLst>
              <a:ext uri="{FF2B5EF4-FFF2-40B4-BE49-F238E27FC236}">
                <a16:creationId xmlns:a16="http://schemas.microsoft.com/office/drawing/2014/main" id="{720C7905-A9DE-42EC-AB4A-668204E32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11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Text Box 14">
            <a:extLst>
              <a:ext uri="{FF2B5EF4-FFF2-40B4-BE49-F238E27FC236}">
                <a16:creationId xmlns:a16="http://schemas.microsoft.com/office/drawing/2014/main" id="{6270AF71-BBFF-4328-8A0F-215220FA5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Text Box 15">
            <a:extLst>
              <a:ext uri="{FF2B5EF4-FFF2-40B4-BE49-F238E27FC236}">
                <a16:creationId xmlns:a16="http://schemas.microsoft.com/office/drawing/2014/main" id="{96C6C0F3-8919-4F3C-8C70-03840D565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780" y="29333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Text Box 16">
            <a:extLst>
              <a:ext uri="{FF2B5EF4-FFF2-40B4-BE49-F238E27FC236}">
                <a16:creationId xmlns:a16="http://schemas.microsoft.com/office/drawing/2014/main" id="{BE4E66B6-6BD4-420C-A693-B7D5A4DF2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29333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Text Box 17">
            <a:extLst>
              <a:ext uri="{FF2B5EF4-FFF2-40B4-BE49-F238E27FC236}">
                <a16:creationId xmlns:a16="http://schemas.microsoft.com/office/drawing/2014/main" id="{B7EEE85C-B42A-4AD8-B8A0-038F70513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130" y="2933303"/>
            <a:ext cx="4000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Text Box 18">
            <a:extLst>
              <a:ext uri="{FF2B5EF4-FFF2-40B4-BE49-F238E27FC236}">
                <a16:creationId xmlns:a16="http://schemas.microsoft.com/office/drawing/2014/main" id="{DC93CCC5-0BD2-4578-875D-7B62FFD52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14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Line 19">
            <a:extLst>
              <a:ext uri="{FF2B5EF4-FFF2-40B4-BE49-F238E27FC236}">
                <a16:creationId xmlns:a16="http://schemas.microsoft.com/office/drawing/2014/main" id="{F6D84E09-6FAB-4418-BF93-7B80EAF11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5580" y="32190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20">
            <a:extLst>
              <a:ext uri="{FF2B5EF4-FFF2-40B4-BE49-F238E27FC236}">
                <a16:creationId xmlns:a16="http://schemas.microsoft.com/office/drawing/2014/main" id="{981AE56C-586A-4A38-9B47-84474D01F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6680" y="32190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Text Box 21">
            <a:extLst>
              <a:ext uri="{FF2B5EF4-FFF2-40B4-BE49-F238E27FC236}">
                <a16:creationId xmlns:a16="http://schemas.microsoft.com/office/drawing/2014/main" id="{F8566E4C-7077-4CDA-8C72-7E124B25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2933303"/>
            <a:ext cx="457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Line 22">
            <a:extLst>
              <a:ext uri="{FF2B5EF4-FFF2-40B4-BE49-F238E27FC236}">
                <a16:creationId xmlns:a16="http://schemas.microsoft.com/office/drawing/2014/main" id="{A342244D-C88C-425D-ACC8-3381319ADF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25580" y="327620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23">
            <a:extLst>
              <a:ext uri="{FF2B5EF4-FFF2-40B4-BE49-F238E27FC236}">
                <a16:creationId xmlns:a16="http://schemas.microsoft.com/office/drawing/2014/main" id="{8C8F42C8-102B-46B9-B779-ABA1C36E5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419203"/>
            <a:ext cx="36004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24">
            <a:extLst>
              <a:ext uri="{FF2B5EF4-FFF2-40B4-BE49-F238E27FC236}">
                <a16:creationId xmlns:a16="http://schemas.microsoft.com/office/drawing/2014/main" id="{B556B379-B1D2-491D-9ADF-A926076BE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358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25">
            <a:extLst>
              <a:ext uri="{FF2B5EF4-FFF2-40B4-BE49-F238E27FC236}">
                <a16:creationId xmlns:a16="http://schemas.microsoft.com/office/drawing/2014/main" id="{1D0FF0C2-EFC3-4854-A886-AC90F49A9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2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26">
            <a:extLst>
              <a:ext uri="{FF2B5EF4-FFF2-40B4-BE49-F238E27FC236}">
                <a16:creationId xmlns:a16="http://schemas.microsoft.com/office/drawing/2014/main" id="{75D9C909-2C63-4978-8F8C-DA27A8A88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8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27">
            <a:extLst>
              <a:ext uri="{FF2B5EF4-FFF2-40B4-BE49-F238E27FC236}">
                <a16:creationId xmlns:a16="http://schemas.microsoft.com/office/drawing/2014/main" id="{D94584D5-27EB-4754-BB7E-B7F14233E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130" y="41906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28">
            <a:extLst>
              <a:ext uri="{FF2B5EF4-FFF2-40B4-BE49-F238E27FC236}">
                <a16:creationId xmlns:a16="http://schemas.microsoft.com/office/drawing/2014/main" id="{AC4B8BCF-2FAA-4986-B3B8-81BACD6255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74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29">
            <a:extLst>
              <a:ext uri="{FF2B5EF4-FFF2-40B4-BE49-F238E27FC236}">
                <a16:creationId xmlns:a16="http://schemas.microsoft.com/office/drawing/2014/main" id="{E2C0FFAB-B217-468E-849A-118BEDD46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41906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Line 30">
            <a:extLst>
              <a:ext uri="{FF2B5EF4-FFF2-40B4-BE49-F238E27FC236}">
                <a16:creationId xmlns:a16="http://schemas.microsoft.com/office/drawing/2014/main" id="{22C80458-45CF-47F5-9E66-A38FB7DD9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65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31">
            <a:extLst>
              <a:ext uri="{FF2B5EF4-FFF2-40B4-BE49-F238E27FC236}">
                <a16:creationId xmlns:a16="http://schemas.microsoft.com/office/drawing/2014/main" id="{646A7C4A-4086-4A7D-A4C4-AD10D233C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76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32">
            <a:extLst>
              <a:ext uri="{FF2B5EF4-FFF2-40B4-BE49-F238E27FC236}">
                <a16:creationId xmlns:a16="http://schemas.microsoft.com/office/drawing/2014/main" id="{2E2988A1-F122-4E37-9704-B11484436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40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33">
            <a:extLst>
              <a:ext uri="{FF2B5EF4-FFF2-40B4-BE49-F238E27FC236}">
                <a16:creationId xmlns:a16="http://schemas.microsoft.com/office/drawing/2014/main" id="{604D119B-AE83-4CBE-8DA7-0CC427FFE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51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4">
            <a:extLst>
              <a:ext uri="{FF2B5EF4-FFF2-40B4-BE49-F238E27FC236}">
                <a16:creationId xmlns:a16="http://schemas.microsoft.com/office/drawing/2014/main" id="{7EB9482B-17E5-48F1-AC0A-0E3DC7F4E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6630" y="41906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Line 35">
            <a:extLst>
              <a:ext uri="{FF2B5EF4-FFF2-40B4-BE49-F238E27FC236}">
                <a16:creationId xmlns:a16="http://schemas.microsoft.com/office/drawing/2014/main" id="{2958756D-2B98-4580-B3AB-8140293B9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7730" y="41906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Line 36">
            <a:extLst>
              <a:ext uri="{FF2B5EF4-FFF2-40B4-BE49-F238E27FC236}">
                <a16:creationId xmlns:a16="http://schemas.microsoft.com/office/drawing/2014/main" id="{30ACA507-2A09-4DF5-86FE-5FEFA54BA0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6630" y="4247753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Text Box 37">
            <a:extLst>
              <a:ext uri="{FF2B5EF4-FFF2-40B4-BE49-F238E27FC236}">
                <a16:creationId xmlns:a16="http://schemas.microsoft.com/office/drawing/2014/main" id="{2BEE32AE-DDB8-44C0-A132-6EB061DF5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9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Text Box 38">
            <a:extLst>
              <a:ext uri="{FF2B5EF4-FFF2-40B4-BE49-F238E27FC236}">
                <a16:creationId xmlns:a16="http://schemas.microsoft.com/office/drawing/2014/main" id="{9A60B6B8-3282-4B5F-84DE-A0814CDF9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2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Text Box 39">
            <a:extLst>
              <a:ext uri="{FF2B5EF4-FFF2-40B4-BE49-F238E27FC236}">
                <a16:creationId xmlns:a16="http://schemas.microsoft.com/office/drawing/2014/main" id="{78998C3F-8DB8-4585-84F9-58F64E8D2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379055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Text Box 40">
            <a:extLst>
              <a:ext uri="{FF2B5EF4-FFF2-40B4-BE49-F238E27FC236}">
                <a16:creationId xmlns:a16="http://schemas.microsoft.com/office/drawing/2014/main" id="{53D74FFD-71B1-4AD8-9E81-7B6B97130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98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Text Box 41">
            <a:extLst>
              <a:ext uri="{FF2B5EF4-FFF2-40B4-BE49-F238E27FC236}">
                <a16:creationId xmlns:a16="http://schemas.microsoft.com/office/drawing/2014/main" id="{64A6E59A-215F-4D39-86E2-A7C9B4995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37905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Text Box 42">
            <a:extLst>
              <a:ext uri="{FF2B5EF4-FFF2-40B4-BE49-F238E27FC236}">
                <a16:creationId xmlns:a16="http://schemas.microsoft.com/office/drawing/2014/main" id="{D247AD85-7B6D-4B81-895E-AC3EB0341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230" y="41906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Line 43">
            <a:extLst>
              <a:ext uri="{FF2B5EF4-FFF2-40B4-BE49-F238E27FC236}">
                <a16:creationId xmlns:a16="http://schemas.microsoft.com/office/drawing/2014/main" id="{DE13C0F4-0401-42FB-92F7-8EBECCB72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676503"/>
            <a:ext cx="3943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44">
            <a:extLst>
              <a:ext uri="{FF2B5EF4-FFF2-40B4-BE49-F238E27FC236}">
                <a16:creationId xmlns:a16="http://schemas.microsoft.com/office/drawing/2014/main" id="{722293B6-83D3-4E9D-B557-74DA2D617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93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45">
            <a:extLst>
              <a:ext uri="{FF2B5EF4-FFF2-40B4-BE49-F238E27FC236}">
                <a16:creationId xmlns:a16="http://schemas.microsoft.com/office/drawing/2014/main" id="{B61DEDE4-FA22-4BA3-B538-2F81FBD256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46">
            <a:extLst>
              <a:ext uri="{FF2B5EF4-FFF2-40B4-BE49-F238E27FC236}">
                <a16:creationId xmlns:a16="http://schemas.microsoft.com/office/drawing/2014/main" id="{0A36DC56-7A0A-4677-85F8-701695271A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04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47">
            <a:extLst>
              <a:ext uri="{FF2B5EF4-FFF2-40B4-BE49-F238E27FC236}">
                <a16:creationId xmlns:a16="http://schemas.microsoft.com/office/drawing/2014/main" id="{A81998C8-353A-4C01-B909-151DA831C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544790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48">
            <a:extLst>
              <a:ext uri="{FF2B5EF4-FFF2-40B4-BE49-F238E27FC236}">
                <a16:creationId xmlns:a16="http://schemas.microsoft.com/office/drawing/2014/main" id="{BA5EF2FD-1322-4842-AF69-768F35F9D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49">
            <a:extLst>
              <a:ext uri="{FF2B5EF4-FFF2-40B4-BE49-F238E27FC236}">
                <a16:creationId xmlns:a16="http://schemas.microsoft.com/office/drawing/2014/main" id="{59961BCA-5400-4B14-BB34-91627AFC2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544790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50">
            <a:extLst>
              <a:ext uri="{FF2B5EF4-FFF2-40B4-BE49-F238E27FC236}">
                <a16:creationId xmlns:a16="http://schemas.microsoft.com/office/drawing/2014/main" id="{B854E917-0FCF-4F81-9E90-8A96CF72D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51">
            <a:extLst>
              <a:ext uri="{FF2B5EF4-FFF2-40B4-BE49-F238E27FC236}">
                <a16:creationId xmlns:a16="http://schemas.microsoft.com/office/drawing/2014/main" id="{2F226C02-2DB1-431C-8870-3C96E4192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52">
            <a:extLst>
              <a:ext uri="{FF2B5EF4-FFF2-40B4-BE49-F238E27FC236}">
                <a16:creationId xmlns:a16="http://schemas.microsoft.com/office/drawing/2014/main" id="{EF3139E4-271F-4EF2-B44A-5CD66317B8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54479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Line 53">
            <a:extLst>
              <a:ext uri="{FF2B5EF4-FFF2-40B4-BE49-F238E27FC236}">
                <a16:creationId xmlns:a16="http://schemas.microsoft.com/office/drawing/2014/main" id="{437AC69A-9D09-4530-8DA0-DB94636A7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544790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Text Box 54">
            <a:extLst>
              <a:ext uri="{FF2B5EF4-FFF2-40B4-BE49-F238E27FC236}">
                <a16:creationId xmlns:a16="http://schemas.microsoft.com/office/drawing/2014/main" id="{65BC0484-2924-4BA4-80AA-934106A06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930" y="5162153"/>
            <a:ext cx="3429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911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Text Box 55">
            <a:extLst>
              <a:ext uri="{FF2B5EF4-FFF2-40B4-BE49-F238E27FC236}">
                <a16:creationId xmlns:a16="http://schemas.microsoft.com/office/drawing/2014/main" id="{8C3F8A2E-3FE9-4183-A2DE-CC5DF4F33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Text Box 56">
            <a:extLst>
              <a:ext uri="{FF2B5EF4-FFF2-40B4-BE49-F238E27FC236}">
                <a16:creationId xmlns:a16="http://schemas.microsoft.com/office/drawing/2014/main" id="{0A8FE459-6B7E-4DA9-9F74-B4294B7B5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Text Box 57">
            <a:extLst>
              <a:ext uri="{FF2B5EF4-FFF2-40B4-BE49-F238E27FC236}">
                <a16:creationId xmlns:a16="http://schemas.microsoft.com/office/drawing/2014/main" id="{491EBF82-77CB-490F-91DC-3B830D010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51621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Text Box 58">
            <a:extLst>
              <a:ext uri="{FF2B5EF4-FFF2-40B4-BE49-F238E27FC236}">
                <a16:creationId xmlns:a16="http://schemas.microsoft.com/office/drawing/2014/main" id="{C0515F52-07E5-49C3-9022-3CB21142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516215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Text Box 59">
            <a:extLst>
              <a:ext uri="{FF2B5EF4-FFF2-40B4-BE49-F238E27FC236}">
                <a16:creationId xmlns:a16="http://schemas.microsoft.com/office/drawing/2014/main" id="{CA01C32D-2970-4964-B52E-E30A27DEF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030" y="544790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Text Box 60">
            <a:extLst>
              <a:ext uri="{FF2B5EF4-FFF2-40B4-BE49-F238E27FC236}">
                <a16:creationId xmlns:a16="http://schemas.microsoft.com/office/drawing/2014/main" id="{33447A29-235F-451A-9491-FDB91FA99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280" y="379055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Line 61">
            <a:extLst>
              <a:ext uri="{FF2B5EF4-FFF2-40B4-BE49-F238E27FC236}">
                <a16:creationId xmlns:a16="http://schemas.microsoft.com/office/drawing/2014/main" id="{85A22DE9-2C47-4A3D-860A-FA9F69D48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2330" y="6762353"/>
            <a:ext cx="52006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Line 62">
            <a:extLst>
              <a:ext uri="{FF2B5EF4-FFF2-40B4-BE49-F238E27FC236}">
                <a16:creationId xmlns:a16="http://schemas.microsoft.com/office/drawing/2014/main" id="{F2F61920-DCB5-4562-B821-2409F757F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94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Line 63">
            <a:extLst>
              <a:ext uri="{FF2B5EF4-FFF2-40B4-BE49-F238E27FC236}">
                <a16:creationId xmlns:a16="http://schemas.microsoft.com/office/drawing/2014/main" id="{46946DB3-4329-48CD-AF35-EFE4F489FA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8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Line 64">
            <a:extLst>
              <a:ext uri="{FF2B5EF4-FFF2-40B4-BE49-F238E27FC236}">
                <a16:creationId xmlns:a16="http://schemas.microsoft.com/office/drawing/2014/main" id="{44D1FF47-EA40-4295-AAC3-F31982084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05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Line 65">
            <a:extLst>
              <a:ext uri="{FF2B5EF4-FFF2-40B4-BE49-F238E27FC236}">
                <a16:creationId xmlns:a16="http://schemas.microsoft.com/office/drawing/2014/main" id="{55055F09-F0BB-4942-9496-4F8277AB8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3930" y="6533753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Line 66">
            <a:extLst>
              <a:ext uri="{FF2B5EF4-FFF2-40B4-BE49-F238E27FC236}">
                <a16:creationId xmlns:a16="http://schemas.microsoft.com/office/drawing/2014/main" id="{8A2AE9BD-8B40-444E-9E7F-C9E3C7A95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32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Line 67">
            <a:extLst>
              <a:ext uri="{FF2B5EF4-FFF2-40B4-BE49-F238E27FC236}">
                <a16:creationId xmlns:a16="http://schemas.microsoft.com/office/drawing/2014/main" id="{98539528-BC08-4E0B-8DD5-BEEF1E937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9730" y="6533753"/>
            <a:ext cx="152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Line 68">
            <a:extLst>
              <a:ext uri="{FF2B5EF4-FFF2-40B4-BE49-F238E27FC236}">
                <a16:creationId xmlns:a16="http://schemas.microsoft.com/office/drawing/2014/main" id="{8008D7F0-3C26-4AAF-B91C-623D78F33F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843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Line 69">
            <a:extLst>
              <a:ext uri="{FF2B5EF4-FFF2-40B4-BE49-F238E27FC236}">
                <a16:creationId xmlns:a16="http://schemas.microsoft.com/office/drawing/2014/main" id="{5135657F-A420-49DA-A4CD-EB84E001B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953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Text Box 70">
            <a:extLst>
              <a:ext uri="{FF2B5EF4-FFF2-40B4-BE49-F238E27FC236}">
                <a16:creationId xmlns:a16="http://schemas.microsoft.com/office/drawing/2014/main" id="{A3DFEA9B-55BD-4E5E-9F46-3E5ED6270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880" y="6248003"/>
            <a:ext cx="4619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Text Box 71">
            <a:extLst>
              <a:ext uri="{FF2B5EF4-FFF2-40B4-BE49-F238E27FC236}">
                <a16:creationId xmlns:a16="http://schemas.microsoft.com/office/drawing/2014/main" id="{6708E513-AF5E-48D5-AB98-482E39BF6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6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Text Box 72">
            <a:extLst>
              <a:ext uri="{FF2B5EF4-FFF2-40B4-BE49-F238E27FC236}">
                <a16:creationId xmlns:a16="http://schemas.microsoft.com/office/drawing/2014/main" id="{53988577-BEEA-4FB8-9BFC-86689DF3C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130" y="6248003"/>
            <a:ext cx="51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Panium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73">
            <a:extLst>
              <a:ext uri="{FF2B5EF4-FFF2-40B4-BE49-F238E27FC236}">
                <a16:creationId xmlns:a16="http://schemas.microsoft.com/office/drawing/2014/main" id="{E7C9A897-3071-4EE8-BB05-36E052EB6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98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Text Box 74">
            <a:extLst>
              <a:ext uri="{FF2B5EF4-FFF2-40B4-BE49-F238E27FC236}">
                <a16:creationId xmlns:a16="http://schemas.microsoft.com/office/drawing/2014/main" id="{9AACF1B0-3883-45AC-9E19-77316DA74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580" y="65337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Line 75">
            <a:extLst>
              <a:ext uri="{FF2B5EF4-FFF2-40B4-BE49-F238E27FC236}">
                <a16:creationId xmlns:a16="http://schemas.microsoft.com/office/drawing/2014/main" id="{3ECA4873-4382-459A-A0F1-20A429616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2880" y="653375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Line 76">
            <a:extLst>
              <a:ext uri="{FF2B5EF4-FFF2-40B4-BE49-F238E27FC236}">
                <a16:creationId xmlns:a16="http://schemas.microsoft.com/office/drawing/2014/main" id="{5A2CBCFB-02D4-4091-82F1-FA740BAE7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3980" y="6533753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Text Box 77">
            <a:extLst>
              <a:ext uri="{FF2B5EF4-FFF2-40B4-BE49-F238E27FC236}">
                <a16:creationId xmlns:a16="http://schemas.microsoft.com/office/drawing/2014/main" id="{D6BBD50F-973D-4CE8-81BF-3B2873FD9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1430" y="6248003"/>
            <a:ext cx="368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Text Box 81">
            <a:extLst>
              <a:ext uri="{FF2B5EF4-FFF2-40B4-BE49-F238E27FC236}">
                <a16:creationId xmlns:a16="http://schemas.microsoft.com/office/drawing/2014/main" id="{86F73911-0ED6-477A-A1C2-19331DBFD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380" y="6505178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Text Box 82">
            <a:extLst>
              <a:ext uri="{FF2B5EF4-FFF2-40B4-BE49-F238E27FC236}">
                <a16:creationId xmlns:a16="http://schemas.microsoft.com/office/drawing/2014/main" id="{0CB6669F-768C-4DF3-9740-8856C1728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2704703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Harvest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Text Box 83">
            <a:extLst>
              <a:ext uri="{FF2B5EF4-FFF2-40B4-BE49-F238E27FC236}">
                <a16:creationId xmlns:a16="http://schemas.microsoft.com/office/drawing/2014/main" id="{D5DFACDF-BAFE-4B8F-8C7B-8F707D15B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2880" y="3219053"/>
            <a:ext cx="114300" cy="228600"/>
          </a:xfrm>
          <a:prstGeom prst="rect">
            <a:avLst/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Text Box 84">
            <a:extLst>
              <a:ext uri="{FF2B5EF4-FFF2-40B4-BE49-F238E27FC236}">
                <a16:creationId xmlns:a16="http://schemas.microsoft.com/office/drawing/2014/main" id="{53ED1E76-1AC5-4990-8250-5EC29C536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980" y="3790553"/>
            <a:ext cx="5715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Dan 12:1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Line 85">
            <a:extLst>
              <a:ext uri="{FF2B5EF4-FFF2-40B4-BE49-F238E27FC236}">
                <a16:creationId xmlns:a16="http://schemas.microsoft.com/office/drawing/2014/main" id="{2B233DFD-4B5C-4FF2-987B-396D56FAC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730" y="3504803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Text Box 86">
            <a:extLst>
              <a:ext uri="{FF2B5EF4-FFF2-40B4-BE49-F238E27FC236}">
                <a16:creationId xmlns:a16="http://schemas.microsoft.com/office/drawing/2014/main" id="{DEB533FB-1712-4EC6-8A2F-134391A2E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80" y="4190603"/>
            <a:ext cx="3810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Line 87">
            <a:extLst>
              <a:ext uri="{FF2B5EF4-FFF2-40B4-BE49-F238E27FC236}">
                <a16:creationId xmlns:a16="http://schemas.microsoft.com/office/drawing/2014/main" id="{5AD2AE48-9C5C-4B7D-91BD-693F245A8A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96680" y="4419203"/>
            <a:ext cx="0" cy="2286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Text Box 88">
            <a:extLst>
              <a:ext uri="{FF2B5EF4-FFF2-40B4-BE49-F238E27FC236}">
                <a16:creationId xmlns:a16="http://schemas.microsoft.com/office/drawing/2014/main" id="{E36A3E7C-90D0-4255-899A-F545A9A11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Boston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Text Box 89">
            <a:extLst>
              <a:ext uri="{FF2B5EF4-FFF2-40B4-BE49-F238E27FC236}">
                <a16:creationId xmlns:a16="http://schemas.microsoft.com/office/drawing/2014/main" id="{E3D3A4C4-6612-45A5-88DF-A8240BC68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830" y="4419203"/>
            <a:ext cx="4000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Exeter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Text Box 90">
            <a:extLst>
              <a:ext uri="{FF2B5EF4-FFF2-40B4-BE49-F238E27FC236}">
                <a16:creationId xmlns:a16="http://schemas.microsoft.com/office/drawing/2014/main" id="{FDAEC937-CA8F-4E7A-B5BC-B23FC2A46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930" y="4647803"/>
            <a:ext cx="5143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2" name="AutoShape 91">
            <a:extLst>
              <a:ext uri="{FF2B5EF4-FFF2-40B4-BE49-F238E27FC236}">
                <a16:creationId xmlns:a16="http://schemas.microsoft.com/office/drawing/2014/main" id="{CAF1522A-0BFD-4EC4-9922-DC4039469A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81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3" name="AutoShape 92">
            <a:extLst>
              <a:ext uri="{FF2B5EF4-FFF2-40B4-BE49-F238E27FC236}">
                <a16:creationId xmlns:a16="http://schemas.microsoft.com/office/drawing/2014/main" id="{0072191E-2F5E-4AF7-973D-400D81EA4C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728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4" name="Text Box 93">
            <a:extLst>
              <a:ext uri="{FF2B5EF4-FFF2-40B4-BE49-F238E27FC236}">
                <a16:creationId xmlns:a16="http://schemas.microsoft.com/office/drawing/2014/main" id="{B7550913-4A6F-4CDA-89BC-4D505F925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955" y="6086078"/>
            <a:ext cx="3683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5" name="AutoShape 94">
            <a:extLst>
              <a:ext uri="{FF2B5EF4-FFF2-40B4-BE49-F238E27FC236}">
                <a16:creationId xmlns:a16="http://schemas.microsoft.com/office/drawing/2014/main" id="{8D660E5C-6952-43D4-A874-09610A154B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09430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6" name="AutoShape 95">
            <a:extLst>
              <a:ext uri="{FF2B5EF4-FFF2-40B4-BE49-F238E27FC236}">
                <a16:creationId xmlns:a16="http://schemas.microsoft.com/office/drawing/2014/main" id="{E5023995-BE87-4999-853E-123E4CDC20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180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07" name="Text Box 96">
            <a:extLst>
              <a:ext uri="{FF2B5EF4-FFF2-40B4-BE49-F238E27FC236}">
                <a16:creationId xmlns:a16="http://schemas.microsoft.com/office/drawing/2014/main" id="{4D50A7F1-E273-43BF-998F-D7E6D41B5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5280" y="6028928"/>
            <a:ext cx="3683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08" name="AutoShape 97">
            <a:extLst>
              <a:ext uri="{FF2B5EF4-FFF2-40B4-BE49-F238E27FC236}">
                <a16:creationId xmlns:a16="http://schemas.microsoft.com/office/drawing/2014/main" id="{078ED714-1BB8-483C-B9E9-833F46CED8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94880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09" name="AutoShape 98">
            <a:extLst>
              <a:ext uri="{FF2B5EF4-FFF2-40B4-BE49-F238E27FC236}">
                <a16:creationId xmlns:a16="http://schemas.microsoft.com/office/drawing/2014/main" id="{F3CEE1AB-C8BA-4145-9604-876221DB95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99630" y="41810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0" name="Text Box 99">
            <a:extLst>
              <a:ext uri="{FF2B5EF4-FFF2-40B4-BE49-F238E27FC236}">
                <a16:creationId xmlns:a16="http://schemas.microsoft.com/office/drawing/2014/main" id="{AEC864DC-2418-4F2C-A541-784457B07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0105" y="3952478"/>
            <a:ext cx="23971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IK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1" name="AutoShape 100">
            <a:extLst>
              <a:ext uri="{FF2B5EF4-FFF2-40B4-BE49-F238E27FC236}">
                <a16:creationId xmlns:a16="http://schemas.microsoft.com/office/drawing/2014/main" id="{E615CA6F-ED84-40AB-82F7-F78A1CA5B7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44117" y="41715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2" name="AutoShape 101">
            <a:extLst>
              <a:ext uri="{FF2B5EF4-FFF2-40B4-BE49-F238E27FC236}">
                <a16:creationId xmlns:a16="http://schemas.microsoft.com/office/drawing/2014/main" id="{25E075AF-D47E-4F29-81A5-F24B28E9434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59980" y="41715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3" name="Text Box 102">
            <a:extLst>
              <a:ext uri="{FF2B5EF4-FFF2-40B4-BE49-F238E27FC236}">
                <a16:creationId xmlns:a16="http://schemas.microsoft.com/office/drawing/2014/main" id="{52F53D92-563E-4718-95B4-86F64373D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730" y="3952478"/>
            <a:ext cx="369887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Form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" name="Line 103">
            <a:extLst>
              <a:ext uri="{FF2B5EF4-FFF2-40B4-BE49-F238E27FC236}">
                <a16:creationId xmlns:a16="http://schemas.microsoft.com/office/drawing/2014/main" id="{D7E0D90F-F84A-4229-888D-3CBF6C507E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3580" y="427632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5" name="AutoShape 104">
            <a:extLst>
              <a:ext uri="{FF2B5EF4-FFF2-40B4-BE49-F238E27FC236}">
                <a16:creationId xmlns:a16="http://schemas.microsoft.com/office/drawing/2014/main" id="{A9FE42C7-62EE-4C17-8344-0AA0D07ED5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52105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6" name="AutoShape 105">
            <a:extLst>
              <a:ext uri="{FF2B5EF4-FFF2-40B4-BE49-F238E27FC236}">
                <a16:creationId xmlns:a16="http://schemas.microsoft.com/office/drawing/2014/main" id="{C71B817A-7E8D-4074-A60D-32EC8A7605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56855" y="54383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7" name="AutoShape 106">
            <a:extLst>
              <a:ext uri="{FF2B5EF4-FFF2-40B4-BE49-F238E27FC236}">
                <a16:creationId xmlns:a16="http://schemas.microsoft.com/office/drawing/2014/main" id="{5484E342-6B16-4250-8726-E882EE017C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01342" y="54288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18" name="AutoShape 107">
            <a:extLst>
              <a:ext uri="{FF2B5EF4-FFF2-40B4-BE49-F238E27FC236}">
                <a16:creationId xmlns:a16="http://schemas.microsoft.com/office/drawing/2014/main" id="{ADA01734-541A-485B-9E84-C779DDE0D4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17205" y="54288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19" name="Text Box 108">
            <a:extLst>
              <a:ext uri="{FF2B5EF4-FFF2-40B4-BE49-F238E27FC236}">
                <a16:creationId xmlns:a16="http://schemas.microsoft.com/office/drawing/2014/main" id="{96D6C59B-02B8-4C90-8E3A-009174B7E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130" y="5047853"/>
            <a:ext cx="3683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0" name="Line 109">
            <a:extLst>
              <a:ext uri="{FF2B5EF4-FFF2-40B4-BE49-F238E27FC236}">
                <a16:creationId xmlns:a16="http://schemas.microsoft.com/office/drawing/2014/main" id="{AA779EA4-30AA-4B71-8AA2-929A0633A5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34617" y="5514578"/>
            <a:ext cx="57150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1" name="AutoShape 110">
            <a:extLst>
              <a:ext uri="{FF2B5EF4-FFF2-40B4-BE49-F238E27FC236}">
                <a16:creationId xmlns:a16="http://schemas.microsoft.com/office/drawing/2014/main" id="{FC02E4FF-5A99-4EFA-BAA7-1984E724943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49205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2" name="AutoShape 111">
            <a:extLst>
              <a:ext uri="{FF2B5EF4-FFF2-40B4-BE49-F238E27FC236}">
                <a16:creationId xmlns:a16="http://schemas.microsoft.com/office/drawing/2014/main" id="{82918BFC-536A-4CD6-B812-F6AF5E3EB49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3955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3" name="AutoShape 112">
            <a:extLst>
              <a:ext uri="{FF2B5EF4-FFF2-40B4-BE49-F238E27FC236}">
                <a16:creationId xmlns:a16="http://schemas.microsoft.com/office/drawing/2014/main" id="{834A8440-A197-42D7-B577-6EE37C5570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06380" y="543837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4" name="AutoShape 113">
            <a:extLst>
              <a:ext uri="{FF2B5EF4-FFF2-40B4-BE49-F238E27FC236}">
                <a16:creationId xmlns:a16="http://schemas.microsoft.com/office/drawing/2014/main" id="{9CFF8092-393C-4B4D-8667-08FA2D2C3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11130" y="544790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5" name="AutoShape 114">
            <a:extLst>
              <a:ext uri="{FF2B5EF4-FFF2-40B4-BE49-F238E27FC236}">
                <a16:creationId xmlns:a16="http://schemas.microsoft.com/office/drawing/2014/main" id="{EEEFEDFC-0CDE-4CFA-BA98-BAD29F0152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0192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26" name="AutoShape 115">
            <a:extLst>
              <a:ext uri="{FF2B5EF4-FFF2-40B4-BE49-F238E27FC236}">
                <a16:creationId xmlns:a16="http://schemas.microsoft.com/office/drawing/2014/main" id="{D170058F-8CDC-4DD0-81A9-ABEDACA8CB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40067" y="34476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27" name="Text Box 116">
            <a:extLst>
              <a:ext uri="{FF2B5EF4-FFF2-40B4-BE49-F238E27FC236}">
                <a16:creationId xmlns:a16="http://schemas.microsoft.com/office/drawing/2014/main" id="{433553CF-AFB9-45F4-94BA-744EC1F61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7830" y="3990578"/>
            <a:ext cx="3048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time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" name="Text Box 117">
            <a:extLst>
              <a:ext uri="{FF2B5EF4-FFF2-40B4-BE49-F238E27FC236}">
                <a16:creationId xmlns:a16="http://schemas.microsoft.com/office/drawing/2014/main" id="{AED1CDF6-3CC8-4F90-81D3-513C72577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9543" y="4000103"/>
            <a:ext cx="261937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DD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9" name="AutoShape 118">
            <a:extLst>
              <a:ext uri="{FF2B5EF4-FFF2-40B4-BE49-F238E27FC236}">
                <a16:creationId xmlns:a16="http://schemas.microsoft.com/office/drawing/2014/main" id="{505CBC17-19FC-4A8B-B4FE-C1E6B5900D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3980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0" name="AutoShape 119">
            <a:extLst>
              <a:ext uri="{FF2B5EF4-FFF2-40B4-BE49-F238E27FC236}">
                <a16:creationId xmlns:a16="http://schemas.microsoft.com/office/drawing/2014/main" id="{215E71E2-563A-48EB-85B2-695117CD19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88730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1" name="AutoShape 120">
            <a:extLst>
              <a:ext uri="{FF2B5EF4-FFF2-40B4-BE49-F238E27FC236}">
                <a16:creationId xmlns:a16="http://schemas.microsoft.com/office/drawing/2014/main" id="{E7F4DE0A-55F4-410A-A49A-971CFEC39D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4355" y="540980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2" name="AutoShape 121">
            <a:extLst>
              <a:ext uri="{FF2B5EF4-FFF2-40B4-BE49-F238E27FC236}">
                <a16:creationId xmlns:a16="http://schemas.microsoft.com/office/drawing/2014/main" id="{6DCB653F-D1CC-40AE-8C25-86B900D3F0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49105" y="541932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3" name="AutoShape 122">
            <a:extLst>
              <a:ext uri="{FF2B5EF4-FFF2-40B4-BE49-F238E27FC236}">
                <a16:creationId xmlns:a16="http://schemas.microsoft.com/office/drawing/2014/main" id="{72876A8E-B230-44FD-B842-3D547963D5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23905" y="6533753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4" name="AutoShape 123">
            <a:extLst>
              <a:ext uri="{FF2B5EF4-FFF2-40B4-BE49-F238E27FC236}">
                <a16:creationId xmlns:a16="http://schemas.microsoft.com/office/drawing/2014/main" id="{F75EC732-96BF-4861-8475-F0C9F36D34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28655" y="6543278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35" name="Text Box 124">
            <a:extLst>
              <a:ext uri="{FF2B5EF4-FFF2-40B4-BE49-F238E27FC236}">
                <a16:creationId xmlns:a16="http://schemas.microsoft.com/office/drawing/2014/main" id="{905369B2-AC24-449D-B82B-659074498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255" y="6314678"/>
            <a:ext cx="2413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6" name="AutoShape 125">
            <a:extLst>
              <a:ext uri="{FF2B5EF4-FFF2-40B4-BE49-F238E27FC236}">
                <a16:creationId xmlns:a16="http://schemas.microsoft.com/office/drawing/2014/main" id="{2FA776C4-7E65-49D8-9683-014583FBD4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87155" y="4457303"/>
            <a:ext cx="1120775" cy="84296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7" name="AutoShape 126">
            <a:extLst>
              <a:ext uri="{FF2B5EF4-FFF2-40B4-BE49-F238E27FC236}">
                <a16:creationId xmlns:a16="http://schemas.microsoft.com/office/drawing/2014/main" id="{5858AD16-7528-493C-8D4A-E6C26D1686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96817" y="5447903"/>
            <a:ext cx="827088" cy="86677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8" name="AutoShape 127">
            <a:extLst>
              <a:ext uri="{FF2B5EF4-FFF2-40B4-BE49-F238E27FC236}">
                <a16:creationId xmlns:a16="http://schemas.microsoft.com/office/drawing/2014/main" id="{2A539A9D-069A-4B47-B9D6-667F12E254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7592" y="6524228"/>
            <a:ext cx="0" cy="24765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239" name="AutoShape 128">
            <a:extLst>
              <a:ext uri="{FF2B5EF4-FFF2-40B4-BE49-F238E27FC236}">
                <a16:creationId xmlns:a16="http://schemas.microsoft.com/office/drawing/2014/main" id="{F8511610-02DF-45BE-8790-E681A243F0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22342" y="6533753"/>
            <a:ext cx="190500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240" name="Text Box 129">
            <a:extLst>
              <a:ext uri="{FF2B5EF4-FFF2-40B4-BE49-F238E27FC236}">
                <a16:creationId xmlns:a16="http://schemas.microsoft.com/office/drawing/2014/main" id="{4CECCCF0-B653-41BD-894D-2E38AA69C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380" y="4933553"/>
            <a:ext cx="28575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Text Box 130">
            <a:extLst>
              <a:ext uri="{FF2B5EF4-FFF2-40B4-BE49-F238E27FC236}">
                <a16:creationId xmlns:a16="http://schemas.microsoft.com/office/drawing/2014/main" id="{94AEA9CA-7E9A-4AAE-87B5-599D1D2D0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780" y="5676503"/>
            <a:ext cx="666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Concord &amp;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Lexington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273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Text Box 131">
            <a:extLst>
              <a:ext uri="{FF2B5EF4-FFF2-40B4-BE49-F238E27FC236}">
                <a16:creationId xmlns:a16="http://schemas.microsoft.com/office/drawing/2014/main" id="{1DB2FE44-45FB-4BF7-BF0F-5BC39E064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830" y="41334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3" name="Text Box 132">
            <a:extLst>
              <a:ext uri="{FF2B5EF4-FFF2-40B4-BE49-F238E27FC236}">
                <a16:creationId xmlns:a16="http://schemas.microsoft.com/office/drawing/2014/main" id="{3571DF7C-7910-4C19-A1F6-8189480FD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930" y="53336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Text Box 133">
            <a:extLst>
              <a:ext uri="{FF2B5EF4-FFF2-40B4-BE49-F238E27FC236}">
                <a16:creationId xmlns:a16="http://schemas.microsoft.com/office/drawing/2014/main" id="{AED0E2BA-A96C-49EA-B98D-48D965330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9930" y="624800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Text Box 134">
            <a:extLst>
              <a:ext uri="{FF2B5EF4-FFF2-40B4-BE49-F238E27FC236}">
                <a16:creationId xmlns:a16="http://schemas.microsoft.com/office/drawing/2014/main" id="{10D3D8F8-4D0D-4413-A0F2-1D0A8C681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030" y="32190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Text Box 135">
            <a:extLst>
              <a:ext uri="{FF2B5EF4-FFF2-40B4-BE49-F238E27FC236}">
                <a16:creationId xmlns:a16="http://schemas.microsoft.com/office/drawing/2014/main" id="{CD85253A-DD87-4B1F-BC0B-8179809E5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230" y="3447653"/>
            <a:ext cx="285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BO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11520637-7F2E-4E5E-A34C-A9701ACCF82F}"/>
              </a:ext>
            </a:extLst>
          </p:cNvPr>
          <p:cNvSpPr txBox="1"/>
          <p:nvPr/>
        </p:nvSpPr>
        <p:spPr>
          <a:xfrm>
            <a:off x="635924" y="413345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Priests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B41623D1-1F4F-41DF-A245-21E962535D97}"/>
              </a:ext>
            </a:extLst>
          </p:cNvPr>
          <p:cNvSpPr txBox="1"/>
          <p:nvPr/>
        </p:nvSpPr>
        <p:spPr>
          <a:xfrm>
            <a:off x="528369" y="310904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144,000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45D26F44-9A3B-4A20-BE5F-5539FF1BC0BC}"/>
              </a:ext>
            </a:extLst>
          </p:cNvPr>
          <p:cNvSpPr txBox="1"/>
          <p:nvPr/>
        </p:nvSpPr>
        <p:spPr>
          <a:xfrm>
            <a:off x="1410625" y="5409803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Blacksword" pitchFamily="50" charset="0"/>
              </a:rPr>
              <a:t>Levites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59B9758A-956F-433E-AE8D-17FC7876054D}"/>
              </a:ext>
            </a:extLst>
          </p:cNvPr>
          <p:cNvSpPr txBox="1"/>
          <p:nvPr/>
        </p:nvSpPr>
        <p:spPr>
          <a:xfrm>
            <a:off x="1929295" y="6417530"/>
            <a:ext cx="125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Blacksword" pitchFamily="50" charset="0"/>
              </a:rPr>
              <a:t>Nethanims</a:t>
            </a:r>
            <a:endParaRPr lang="en-US" b="1" dirty="0">
              <a:latin typeface="Blacksword" pitchFamily="50" charset="0"/>
            </a:endParaRPr>
          </a:p>
        </p:txBody>
      </p:sp>
      <p:sp>
        <p:nvSpPr>
          <p:cNvPr id="251" name="Text Box 2">
            <a:extLst>
              <a:ext uri="{FF2B5EF4-FFF2-40B4-BE49-F238E27FC236}">
                <a16:creationId xmlns:a16="http://schemas.microsoft.com/office/drawing/2014/main" id="{04ED5655-A698-4175-80D5-140E36A31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691" y="4457302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Text Box 2">
            <a:extLst>
              <a:ext uri="{FF2B5EF4-FFF2-40B4-BE49-F238E27FC236}">
                <a16:creationId xmlns:a16="http://schemas.microsoft.com/office/drawing/2014/main" id="{72926849-7917-4664-AC77-BC64B1087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730" y="4214415"/>
            <a:ext cx="8001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He that is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unjust, let him be unjust still...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Text Box 2">
            <a:extLst>
              <a:ext uri="{FF2B5EF4-FFF2-40B4-BE49-F238E27FC236}">
                <a16:creationId xmlns:a16="http://schemas.microsoft.com/office/drawing/2014/main" id="{68306223-678D-4301-95D0-64115AED6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99" y="165496"/>
            <a:ext cx="68580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Text Box 3">
            <a:extLst>
              <a:ext uri="{FF2B5EF4-FFF2-40B4-BE49-F238E27FC236}">
                <a16:creationId xmlns:a16="http://schemas.microsoft.com/office/drawing/2014/main" id="{48C5F095-ED1D-4797-88EA-250A03330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99" y="508396"/>
            <a:ext cx="685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Civil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4">
            <a:extLst>
              <a:ext uri="{FF2B5EF4-FFF2-40B4-BE49-F238E27FC236}">
                <a16:creationId xmlns:a16="http://schemas.microsoft.com/office/drawing/2014/main" id="{F3DB9894-40D3-4A71-980C-0049BAC55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99" y="6226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5">
            <a:extLst>
              <a:ext uri="{FF2B5EF4-FFF2-40B4-BE49-F238E27FC236}">
                <a16:creationId xmlns:a16="http://schemas.microsoft.com/office/drawing/2014/main" id="{0F94A8AE-8BF3-4A18-8723-C7E7F7E6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4" y="62269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Text Box 6">
            <a:extLst>
              <a:ext uri="{FF2B5EF4-FFF2-40B4-BE49-F238E27FC236}">
                <a16:creationId xmlns:a16="http://schemas.microsoft.com/office/drawing/2014/main" id="{B1602BF2-1457-49DC-9965-DAEDE0847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086" y="394096"/>
            <a:ext cx="41116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1774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23293593-07DE-4AD9-84EC-771510A023EF}"/>
              </a:ext>
            </a:extLst>
          </p:cNvPr>
          <p:cNvGrpSpPr>
            <a:grpSpLocks/>
          </p:cNvGrpSpPr>
          <p:nvPr/>
        </p:nvGrpSpPr>
        <p:grpSpPr bwMode="auto">
          <a:xfrm>
            <a:off x="927799" y="851296"/>
            <a:ext cx="2735262" cy="228600"/>
            <a:chOff x="106520621" y="118831540"/>
            <a:chExt cx="2736410" cy="400051"/>
          </a:xfrm>
        </p:grpSpPr>
        <p:sp>
          <p:nvSpPr>
            <p:cNvPr id="259" name="Line 8">
              <a:extLst>
                <a:ext uri="{FF2B5EF4-FFF2-40B4-BE49-F238E27FC236}">
                  <a16:creationId xmlns:a16="http://schemas.microsoft.com/office/drawing/2014/main" id="{1B01BBA5-21CA-462C-B656-4E9EE2CEB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9231589"/>
              <a:ext cx="260400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9">
              <a:extLst>
                <a:ext uri="{FF2B5EF4-FFF2-40B4-BE49-F238E27FC236}">
                  <a16:creationId xmlns:a16="http://schemas.microsoft.com/office/drawing/2014/main" id="{9CECC609-5B41-455D-9171-FF283C32A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08893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10">
              <a:extLst>
                <a:ext uri="{FF2B5EF4-FFF2-40B4-BE49-F238E27FC236}">
                  <a16:creationId xmlns:a16="http://schemas.microsoft.com/office/drawing/2014/main" id="{F62415DC-985F-4EC9-B002-130D5C9FFC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88826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11">
              <a:extLst>
                <a:ext uri="{FF2B5EF4-FFF2-40B4-BE49-F238E27FC236}">
                  <a16:creationId xmlns:a16="http://schemas.microsoft.com/office/drawing/2014/main" id="{18B14BBD-CC20-4A3C-96B0-17B8F3FA3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168760" y="118831540"/>
              <a:ext cx="1" cy="40004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Line 12">
              <a:extLst>
                <a:ext uri="{FF2B5EF4-FFF2-40B4-BE49-F238E27FC236}">
                  <a16:creationId xmlns:a16="http://schemas.microsoft.com/office/drawing/2014/main" id="{98ABCB56-145D-423F-99EC-7B14B585DC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20621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13">
              <a:extLst>
                <a:ext uri="{FF2B5EF4-FFF2-40B4-BE49-F238E27FC236}">
                  <a16:creationId xmlns:a16="http://schemas.microsoft.com/office/drawing/2014/main" id="{5382FA3C-110A-48B1-9418-13E4C8BAD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800555" y="118831540"/>
              <a:ext cx="176543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Line 14">
              <a:extLst>
                <a:ext uri="{FF2B5EF4-FFF2-40B4-BE49-F238E27FC236}">
                  <a16:creationId xmlns:a16="http://schemas.microsoft.com/office/drawing/2014/main" id="{1E69584F-9853-42E2-A1BE-D4F67C944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80489" y="118831540"/>
              <a:ext cx="176542" cy="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" name="Text Box 15">
            <a:extLst>
              <a:ext uri="{FF2B5EF4-FFF2-40B4-BE49-F238E27FC236}">
                <a16:creationId xmlns:a16="http://schemas.microsoft.com/office/drawing/2014/main" id="{273BB3A6-8D10-4973-8CA1-ECF0F929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199" y="851296"/>
            <a:ext cx="617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Abraham Lincoln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Line 16">
            <a:extLst>
              <a:ext uri="{FF2B5EF4-FFF2-40B4-BE49-F238E27FC236}">
                <a16:creationId xmlns:a16="http://schemas.microsoft.com/office/drawing/2014/main" id="{C887D95A-2BA0-4915-9023-D3179AAC5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699" y="851296"/>
            <a:ext cx="0" cy="4000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Line 17">
            <a:extLst>
              <a:ext uri="{FF2B5EF4-FFF2-40B4-BE49-F238E27FC236}">
                <a16:creationId xmlns:a16="http://schemas.microsoft.com/office/drawing/2014/main" id="{69A1E212-61A5-425D-B13B-ED7AE84246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0836" y="736996"/>
            <a:ext cx="45720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Text Box 18">
            <a:extLst>
              <a:ext uri="{FF2B5EF4-FFF2-40B4-BE49-F238E27FC236}">
                <a16:creationId xmlns:a16="http://schemas.microsoft.com/office/drawing/2014/main" id="{76BBC883-412F-4542-AA27-8FBA9A9B8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5136" y="794146"/>
            <a:ext cx="412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151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Line 19">
            <a:extLst>
              <a:ext uri="{FF2B5EF4-FFF2-40B4-BE49-F238E27FC236}">
                <a16:creationId xmlns:a16="http://schemas.microsoft.com/office/drawing/2014/main" id="{7F48B3A7-7440-455C-A97B-7325017A0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799" y="1079896"/>
            <a:ext cx="2400300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1" name="Text Box 20">
            <a:extLst>
              <a:ext uri="{FF2B5EF4-FFF2-40B4-BE49-F238E27FC236}">
                <a16:creationId xmlns:a16="http://schemas.microsoft.com/office/drawing/2014/main" id="{BF40A543-204D-428B-A71E-6E1A3DD34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06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6633CC"/>
                </a:solidFill>
                <a:effectLst/>
                <a:latin typeface="Arial Narrow" panose="020B0606020202030204" pitchFamily="34" charset="0"/>
              </a:rPr>
              <a:t>1775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Text Box 21">
            <a:extLst>
              <a:ext uri="{FF2B5EF4-FFF2-40B4-BE49-F238E27FC236}">
                <a16:creationId xmlns:a16="http://schemas.microsoft.com/office/drawing/2014/main" id="{CC2961E9-6762-45FB-9542-4308952D7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011" y="279796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Text Box 22">
            <a:extLst>
              <a:ext uri="{FF2B5EF4-FFF2-40B4-BE49-F238E27FC236}">
                <a16:creationId xmlns:a16="http://schemas.microsoft.com/office/drawing/2014/main" id="{F34508CA-6AC6-4AF1-A6A0-0ED26B5FE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804" y="367009"/>
            <a:ext cx="1028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Line 23">
            <a:extLst>
              <a:ext uri="{FF2B5EF4-FFF2-40B4-BE49-F238E27FC236}">
                <a16:creationId xmlns:a16="http://schemas.microsoft.com/office/drawing/2014/main" id="{132F8EEE-5425-440D-9DAD-F1BC12A76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703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5" name="Line 24">
            <a:extLst>
              <a:ext uri="{FF2B5EF4-FFF2-40B4-BE49-F238E27FC236}">
                <a16:creationId xmlns:a16="http://schemas.microsoft.com/office/drawing/2014/main" id="{EC246C2F-5275-4008-B5DA-A99653F61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972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" name="Line 25">
            <a:extLst>
              <a:ext uri="{FF2B5EF4-FFF2-40B4-BE49-F238E27FC236}">
                <a16:creationId xmlns:a16="http://schemas.microsoft.com/office/drawing/2014/main" id="{2F77816A-18D0-4198-B482-308E2389F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5986" y="851296"/>
            <a:ext cx="0" cy="22860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" name="Line 26">
            <a:extLst>
              <a:ext uri="{FF2B5EF4-FFF2-40B4-BE49-F238E27FC236}">
                <a16:creationId xmlns:a16="http://schemas.microsoft.com/office/drawing/2014/main" id="{F5327089-8F15-41BE-98A3-32AAC1084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8674" y="851296"/>
            <a:ext cx="176212" cy="0"/>
          </a:xfrm>
          <a:prstGeom prst="line">
            <a:avLst/>
          </a:prstGeom>
          <a:noFill/>
          <a:ln w="25400" algn="ctr">
            <a:solidFill>
              <a:srgbClr val="66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" name="Text Box 27">
            <a:extLst>
              <a:ext uri="{FF2B5EF4-FFF2-40B4-BE49-F238E27FC236}">
                <a16:creationId xmlns:a16="http://schemas.microsoft.com/office/drawing/2014/main" id="{6C790069-4BB1-4829-86CE-82BDAC9C7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999" y="394096"/>
            <a:ext cx="411162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245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9" name="Line 28">
            <a:extLst>
              <a:ext uri="{FF2B5EF4-FFF2-40B4-BE49-F238E27FC236}">
                <a16:creationId xmlns:a16="http://schemas.microsoft.com/office/drawing/2014/main" id="{21C88DD0-EA89-4369-90EA-0F78914D6F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6399" y="336946"/>
            <a:ext cx="514350" cy="17145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" name="Text Box 29">
            <a:extLst>
              <a:ext uri="{FF2B5EF4-FFF2-40B4-BE49-F238E27FC236}">
                <a16:creationId xmlns:a16="http://schemas.microsoft.com/office/drawing/2014/main" id="{A671346D-C9D4-4A03-ABE1-FFF4DE23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36" y="1736844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French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Text Box 30">
            <a:extLst>
              <a:ext uri="{FF2B5EF4-FFF2-40B4-BE49-F238E27FC236}">
                <a16:creationId xmlns:a16="http://schemas.microsoft.com/office/drawing/2014/main" id="{4C750B48-1BA4-4E8D-98EA-1149A2077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136" y="1736844"/>
            <a:ext cx="539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Text Box 31">
            <a:extLst>
              <a:ext uri="{FF2B5EF4-FFF2-40B4-BE49-F238E27FC236}">
                <a16:creationId xmlns:a16="http://schemas.microsoft.com/office/drawing/2014/main" id="{FF613677-64F2-4204-9B9B-CFFAF24C4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98" y="1736844"/>
            <a:ext cx="573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Text Box 32">
            <a:extLst>
              <a:ext uri="{FF2B5EF4-FFF2-40B4-BE49-F238E27FC236}">
                <a16:creationId xmlns:a16="http://schemas.microsoft.com/office/drawing/2014/main" id="{A2B8BEA5-F3AE-41BC-9E99-1BAFE23DC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48" y="1508244"/>
            <a:ext cx="573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4" name="AutoShape 33">
            <a:extLst>
              <a:ext uri="{FF2B5EF4-FFF2-40B4-BE49-F238E27FC236}">
                <a16:creationId xmlns:a16="http://schemas.microsoft.com/office/drawing/2014/main" id="{7DB1A236-1C7A-47F1-8289-DEC25DEB61BA}"/>
              </a:ext>
            </a:extLst>
          </p:cNvPr>
          <p:cNvSpPr>
            <a:spLocks/>
          </p:cNvSpPr>
          <p:nvPr/>
        </p:nvSpPr>
        <p:spPr bwMode="auto">
          <a:xfrm rot="5400000">
            <a:off x="2227311" y="165219"/>
            <a:ext cx="57150" cy="2514600"/>
          </a:xfrm>
          <a:prstGeom prst="leftBracket">
            <a:avLst>
              <a:gd name="adj" fmla="val 366667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5" name="Text Box 34">
            <a:extLst>
              <a:ext uri="{FF2B5EF4-FFF2-40B4-BE49-F238E27FC236}">
                <a16:creationId xmlns:a16="http://schemas.microsoft.com/office/drawing/2014/main" id="{7BE88558-1C22-4C33-B682-2B7F6BB65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86" y="1393944"/>
            <a:ext cx="10287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Text Box 35">
            <a:extLst>
              <a:ext uri="{FF2B5EF4-FFF2-40B4-BE49-F238E27FC236}">
                <a16:creationId xmlns:a16="http://schemas.microsoft.com/office/drawing/2014/main" id="{E86E7CD4-3C0A-49DB-8563-2A6001D7B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451094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Counter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revolution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7" name="Line 36">
            <a:extLst>
              <a:ext uri="{FF2B5EF4-FFF2-40B4-BE49-F238E27FC236}">
                <a16:creationId xmlns:a16="http://schemas.microsoft.com/office/drawing/2014/main" id="{2A6EA8EE-CA09-4D5F-8068-9483EA02A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308344"/>
            <a:ext cx="599598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" name="Line 37">
            <a:extLst>
              <a:ext uri="{FF2B5EF4-FFF2-40B4-BE49-F238E27FC236}">
                <a16:creationId xmlns:a16="http://schemas.microsoft.com/office/drawing/2014/main" id="{C62473D5-8933-47A3-BCBC-9AB14A68F2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348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" name="Line 38">
            <a:extLst>
              <a:ext uri="{FF2B5EF4-FFF2-40B4-BE49-F238E27FC236}">
                <a16:creationId xmlns:a16="http://schemas.microsoft.com/office/drawing/2014/main" id="{2B987945-74BB-4331-B702-FE07081CF5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8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" name="Line 39">
            <a:extLst>
              <a:ext uri="{FF2B5EF4-FFF2-40B4-BE49-F238E27FC236}">
                <a16:creationId xmlns:a16="http://schemas.microsoft.com/office/drawing/2014/main" id="{4E7CAD69-5719-47D3-8224-5A4119FC2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603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1" name="Line 40">
            <a:extLst>
              <a:ext uri="{FF2B5EF4-FFF2-40B4-BE49-F238E27FC236}">
                <a16:creationId xmlns:a16="http://schemas.microsoft.com/office/drawing/2014/main" id="{4769D0B5-1BAF-4039-AC66-76431294A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5086" y="2079744"/>
            <a:ext cx="176212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2" name="Text Box 41">
            <a:extLst>
              <a:ext uri="{FF2B5EF4-FFF2-40B4-BE49-F238E27FC236}">
                <a16:creationId xmlns:a16="http://schemas.microsoft.com/office/drawing/2014/main" id="{2CA3FBB4-2F3E-4051-B4E2-5ED3882D9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836" y="1965444"/>
            <a:ext cx="10287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White terror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3" name="Text Box 42">
            <a:extLst>
              <a:ext uri="{FF2B5EF4-FFF2-40B4-BE49-F238E27FC236}">
                <a16:creationId xmlns:a16="http://schemas.microsoft.com/office/drawing/2014/main" id="{2C5917AA-8D17-4EA8-AF76-824CF8B34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818" y="241311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monarchy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4" name="Text Box 43">
            <a:extLst>
              <a:ext uri="{FF2B5EF4-FFF2-40B4-BE49-F238E27FC236}">
                <a16:creationId xmlns:a16="http://schemas.microsoft.com/office/drawing/2014/main" id="{E73CFB14-9683-4023-A484-2CBE19912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066" y="2332434"/>
            <a:ext cx="1257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Jacobins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Reign of Terror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Robespierre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5" name="Text Box 44">
            <a:extLst>
              <a:ext uri="{FF2B5EF4-FFF2-40B4-BE49-F238E27FC236}">
                <a16:creationId xmlns:a16="http://schemas.microsoft.com/office/drawing/2014/main" id="{E5C72729-9023-47DE-997E-FF5A5640F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86" y="1565394"/>
            <a:ext cx="573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July 27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6" name="Text Box 45">
            <a:extLst>
              <a:ext uri="{FF2B5EF4-FFF2-40B4-BE49-F238E27FC236}">
                <a16:creationId xmlns:a16="http://schemas.microsoft.com/office/drawing/2014/main" id="{C90D2CF6-AA41-4E11-B978-F0A0001E5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417" y="2341274"/>
            <a:ext cx="971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11/9 Nov. 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Thermidorian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7" name="Line 46">
            <a:extLst>
              <a:ext uri="{FF2B5EF4-FFF2-40B4-BE49-F238E27FC236}">
                <a16:creationId xmlns:a16="http://schemas.microsoft.com/office/drawing/2014/main" id="{61FCB3A3-5646-40B4-AFE3-E7867E6A1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2936" y="225119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8" name="Text Box 47">
            <a:extLst>
              <a:ext uri="{FF2B5EF4-FFF2-40B4-BE49-F238E27FC236}">
                <a16:creationId xmlns:a16="http://schemas.microsoft.com/office/drawing/2014/main" id="{32B689AD-1435-42BC-9926-E00153E45B36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798936" y="1851144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Line 48">
            <a:extLst>
              <a:ext uri="{FF2B5EF4-FFF2-40B4-BE49-F238E27FC236}">
                <a16:creationId xmlns:a16="http://schemas.microsoft.com/office/drawing/2014/main" id="{565D7069-AA86-4CD1-9B01-E06749ED2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1936" y="2079744"/>
            <a:ext cx="0" cy="22860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0" name="Line 49">
            <a:extLst>
              <a:ext uri="{FF2B5EF4-FFF2-40B4-BE49-F238E27FC236}">
                <a16:creationId xmlns:a16="http://schemas.microsoft.com/office/drawing/2014/main" id="{D16328FA-F375-4DF9-BE7F-3FF4E7691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3036" y="2079744"/>
            <a:ext cx="1778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1" name="AutoShape 50">
            <a:extLst>
              <a:ext uri="{FF2B5EF4-FFF2-40B4-BE49-F238E27FC236}">
                <a16:creationId xmlns:a16="http://schemas.microsoft.com/office/drawing/2014/main" id="{F667BA66-D8AC-48FC-BCDC-E4C775A79373}"/>
              </a:ext>
            </a:extLst>
          </p:cNvPr>
          <p:cNvSpPr>
            <a:spLocks/>
          </p:cNvSpPr>
          <p:nvPr/>
        </p:nvSpPr>
        <p:spPr bwMode="auto">
          <a:xfrm rot="5400000">
            <a:off x="5799186" y="479544"/>
            <a:ext cx="57150" cy="1885950"/>
          </a:xfrm>
          <a:prstGeom prst="leftBracket">
            <a:avLst>
              <a:gd name="adj" fmla="val 275000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2" name="WordArt 51">
            <a:extLst>
              <a:ext uri="{FF2B5EF4-FFF2-40B4-BE49-F238E27FC236}">
                <a16:creationId xmlns:a16="http://schemas.microsoft.com/office/drawing/2014/main" id="{B88510A8-1091-4253-BDD6-D675746A15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1336" y="1393944"/>
            <a:ext cx="171450" cy="342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>
                <a:ln>
                  <a:noFill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303" name="Text Box 52">
            <a:extLst>
              <a:ext uri="{FF2B5EF4-FFF2-40B4-BE49-F238E27FC236}">
                <a16:creationId xmlns:a16="http://schemas.microsoft.com/office/drawing/2014/main" id="{A9607D45-61D1-404C-8101-AE8E94F84274}"/>
              </a:ext>
            </a:extLst>
          </p:cNvPr>
          <p:cNvSpPr txBox="1">
            <a:spLocks noChangeArrowheads="1"/>
          </p:cNvSpPr>
          <p:nvPr/>
        </p:nvSpPr>
        <p:spPr bwMode="auto">
          <a:xfrm rot="-513670">
            <a:off x="3867849" y="794146"/>
            <a:ext cx="83343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preparation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Text Box 53">
            <a:extLst>
              <a:ext uri="{FF2B5EF4-FFF2-40B4-BE49-F238E27FC236}">
                <a16:creationId xmlns:a16="http://schemas.microsoft.com/office/drawing/2014/main" id="{CF186672-CBCA-4971-A527-3662D5D0B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286" y="70246"/>
            <a:ext cx="412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2001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Text Box 54">
            <a:extLst>
              <a:ext uri="{FF2B5EF4-FFF2-40B4-BE49-F238E27FC236}">
                <a16:creationId xmlns:a16="http://schemas.microsoft.com/office/drawing/2014/main" id="{B9364FD3-C324-4075-947D-DCA972656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9049" y="70246"/>
            <a:ext cx="411162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Text Box 55">
            <a:extLst>
              <a:ext uri="{FF2B5EF4-FFF2-40B4-BE49-F238E27FC236}">
                <a16:creationId xmlns:a16="http://schemas.microsoft.com/office/drawing/2014/main" id="{E5AE109F-0359-4764-8F2D-DA01E4E33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286" y="60721"/>
            <a:ext cx="41116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" name="Text Box 56">
            <a:extLst>
              <a:ext uri="{FF2B5EF4-FFF2-40B4-BE49-F238E27FC236}">
                <a16:creationId xmlns:a16="http://schemas.microsoft.com/office/drawing/2014/main" id="{CDA37DA5-64D1-477F-B397-08098D476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128" y="79836"/>
            <a:ext cx="411162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2020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8" name="Straight Arrow Connector 307">
            <a:extLst>
              <a:ext uri="{FF2B5EF4-FFF2-40B4-BE49-F238E27FC236}">
                <a16:creationId xmlns:a16="http://schemas.microsoft.com/office/drawing/2014/main" id="{7D4385EE-6CF7-4F48-84BA-E86A406EA05A}"/>
              </a:ext>
            </a:extLst>
          </p:cNvPr>
          <p:cNvCxnSpPr/>
          <p:nvPr/>
        </p:nvCxnSpPr>
        <p:spPr>
          <a:xfrm flipH="1">
            <a:off x="5246446" y="196849"/>
            <a:ext cx="1406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53CA9753-A7AA-4BDD-8F35-D9A9089E4310}"/>
              </a:ext>
            </a:extLst>
          </p:cNvPr>
          <p:cNvCxnSpPr>
            <a:cxnSpLocks/>
            <a:stCxn id="307" idx="2"/>
            <a:endCxn id="240" idx="0"/>
          </p:cNvCxnSpPr>
          <p:nvPr/>
        </p:nvCxnSpPr>
        <p:spPr>
          <a:xfrm>
            <a:off x="4952709" y="289386"/>
            <a:ext cx="15546" cy="46441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 Box 2">
            <a:extLst>
              <a:ext uri="{FF2B5EF4-FFF2-40B4-BE49-F238E27FC236}">
                <a16:creationId xmlns:a16="http://schemas.microsoft.com/office/drawing/2014/main" id="{A600E1C0-3E11-4A09-B35B-18B2C95ED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695" y="5686027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Text Box 2">
            <a:extLst>
              <a:ext uri="{FF2B5EF4-FFF2-40B4-BE49-F238E27FC236}">
                <a16:creationId xmlns:a16="http://schemas.microsoft.com/office/drawing/2014/main" id="{666CB5EF-C0A1-4020-96BB-409664239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180" y="5867003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Text Box 2">
            <a:extLst>
              <a:ext uri="{FF2B5EF4-FFF2-40B4-BE49-F238E27FC236}">
                <a16:creationId xmlns:a16="http://schemas.microsoft.com/office/drawing/2014/main" id="{28ADEF4A-E567-4642-8FAE-105910195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914" y="2395140"/>
            <a:ext cx="800100" cy="43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Training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3" name="Text Box 2">
            <a:extLst>
              <a:ext uri="{FF2B5EF4-FFF2-40B4-BE49-F238E27FC236}">
                <a16:creationId xmlns:a16="http://schemas.microsoft.com/office/drawing/2014/main" id="{CC84BFF0-0F9F-4266-8639-E396E6FC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67" y="2990454"/>
            <a:ext cx="800100" cy="60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Qualified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>
                <a:solidFill>
                  <a:srgbClr val="000000"/>
                </a:solidFill>
                <a:latin typeface="Arial Narrow" panose="020B0606020202030204" pitchFamily="34" charset="0"/>
              </a:rPr>
              <a:t>To teach Moses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490C94B2-A339-45E7-BE2F-7D6A9D6C8958}"/>
              </a:ext>
            </a:extLst>
          </p:cNvPr>
          <p:cNvCxnSpPr/>
          <p:nvPr/>
        </p:nvCxnSpPr>
        <p:spPr>
          <a:xfrm>
            <a:off x="4393580" y="3504803"/>
            <a:ext cx="650875" cy="5619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4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0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6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5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6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2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8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1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6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5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8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4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7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0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6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9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8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4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0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6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9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5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8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2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3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4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6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9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1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2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5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8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1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3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4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7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0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6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9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5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8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4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0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6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9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5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8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1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4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7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0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6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9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2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5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8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1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4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7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0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6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9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1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2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7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8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3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4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0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3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4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5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6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9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0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1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2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5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6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8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1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3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4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7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8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9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0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3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4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5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6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9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0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1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2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5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6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8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1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2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3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4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7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8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9" dur="1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0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3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5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6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9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0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1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2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7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8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1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2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3" dur="1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4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7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8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9" dur="1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0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3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5" dur="1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6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9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0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1" dur="1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2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5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6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7" dur="1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8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1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2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4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7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8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9" dur="1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0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3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4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5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6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9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2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5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6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8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3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4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7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9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0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3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4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9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1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2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5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6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7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8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1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2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3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4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7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9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0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3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4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5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6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9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0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1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2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5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7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8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1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2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4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7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8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9" dur="1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0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3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4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5" dur="1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6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9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0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2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5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6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7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8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1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2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3" dur="1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4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7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8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9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0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3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4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5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6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9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0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1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2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5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6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7" dur="1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8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1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2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3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4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7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8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9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0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3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4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5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6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9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0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1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2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5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6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7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8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9" fill="hold">
                      <p:stCondLst>
                        <p:cond delay="indefinite"/>
                      </p:stCondLst>
                      <p:childTnLst>
                        <p:par>
                          <p:cTn id="1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3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4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5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6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7" fill="hold">
                      <p:stCondLst>
                        <p:cond delay="indefinite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1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2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3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4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5" fill="hold">
                      <p:stCondLst>
                        <p:cond delay="indefinite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9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0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1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2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3" fill="hold">
                      <p:stCondLst>
                        <p:cond delay="indefinite"/>
                      </p:stCondLst>
                      <p:childTnLst>
                        <p:par>
                          <p:cTn id="1134" fill="hold">
                            <p:stCondLst>
                              <p:cond delay="0"/>
                            </p:stCondLst>
                            <p:childTnLst>
                              <p:par>
                                <p:cTn id="1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8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9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0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5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6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7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8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9" fill="hold">
                      <p:stCondLst>
                        <p:cond delay="indefinite"/>
                      </p:stCondLst>
                      <p:childTnLst>
                        <p:par>
                          <p:cTn id="1150" fill="hold">
                            <p:stCondLst>
                              <p:cond delay="0"/>
                            </p:stCondLst>
                            <p:childTnLst>
                              <p:par>
                                <p:cTn id="11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3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4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5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6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7" fill="hold">
                      <p:stCondLst>
                        <p:cond delay="indefinite"/>
                      </p:stCondLst>
                      <p:childTnLst>
                        <p:par>
                          <p:cTn id="1158" fill="hold">
                            <p:stCondLst>
                              <p:cond delay="0"/>
                            </p:stCondLst>
                            <p:childTnLst>
                              <p:par>
                                <p:cTn id="11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1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2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3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4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/>
      <p:bldP spid="129" grpId="0"/>
      <p:bldP spid="130" grpId="0"/>
      <p:bldP spid="131" grpId="0"/>
      <p:bldP spid="132" grpId="0"/>
      <p:bldP spid="133" grpId="0" animBg="1"/>
      <p:bldP spid="134" grpId="0" animBg="1"/>
      <p:bldP spid="135" grpId="0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/>
      <p:bldP spid="152" grpId="0"/>
      <p:bldP spid="153" grpId="0"/>
      <p:bldP spid="154" grpId="0"/>
      <p:bldP spid="155" grpId="0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/>
      <p:bldP spid="169" grpId="0"/>
      <p:bldP spid="170" grpId="0"/>
      <p:bldP spid="171" grpId="0"/>
      <p:bldP spid="172" grpId="0"/>
      <p:bldP spid="173" grpId="0" animBg="1"/>
      <p:bldP spid="174" grpId="0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/>
      <p:bldP spid="185" grpId="0"/>
      <p:bldP spid="186" grpId="0"/>
      <p:bldP spid="187" grpId="0"/>
      <p:bldP spid="188" grpId="0" animBg="1"/>
      <p:bldP spid="189" grpId="0" animBg="1"/>
      <p:bldP spid="190" grpId="0" animBg="1"/>
      <p:bldP spid="191" grpId="0"/>
      <p:bldP spid="192" grpId="0"/>
      <p:bldP spid="193" grpId="0"/>
      <p:bldP spid="194" grpId="0" animBg="1"/>
      <p:bldP spid="195" grpId="0"/>
      <p:bldP spid="196" grpId="0" animBg="1"/>
      <p:bldP spid="197" grpId="0"/>
      <p:bldP spid="198" grpId="0" animBg="1"/>
      <p:bldP spid="199" grpId="0"/>
      <p:bldP spid="200" grpId="0"/>
      <p:bldP spid="201" grpId="0"/>
      <p:bldP spid="204" grpId="0"/>
      <p:bldP spid="207" grpId="0"/>
      <p:bldP spid="210" grpId="0"/>
      <p:bldP spid="213" grpId="0"/>
      <p:bldP spid="214" grpId="0" animBg="1"/>
      <p:bldP spid="219" grpId="0"/>
      <p:bldP spid="220" grpId="0" animBg="1"/>
      <p:bldP spid="227" grpId="0"/>
      <p:bldP spid="228" grpId="0"/>
      <p:bldP spid="235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66" grpId="0"/>
      <p:bldP spid="267" grpId="0" animBg="1"/>
      <p:bldP spid="268" grpId="0" animBg="1"/>
      <p:bldP spid="269" grpId="0"/>
      <p:bldP spid="270" grpId="0" animBg="1"/>
      <p:bldP spid="271" grpId="0"/>
      <p:bldP spid="272" grpId="0"/>
      <p:bldP spid="273" grpId="0"/>
      <p:bldP spid="274" grpId="0" animBg="1"/>
      <p:bldP spid="275" grpId="0" animBg="1"/>
      <p:bldP spid="276" grpId="0" animBg="1"/>
      <p:bldP spid="277" grpId="0" animBg="1"/>
      <p:bldP spid="278" grpId="0"/>
      <p:bldP spid="279" grpId="0" animBg="1"/>
      <p:bldP spid="280" grpId="0"/>
      <p:bldP spid="281" grpId="0"/>
      <p:bldP spid="282" grpId="0"/>
      <p:bldP spid="283" grpId="0"/>
      <p:bldP spid="284" grpId="0" animBg="1"/>
      <p:bldP spid="285" grpId="0"/>
      <p:bldP spid="286" grpId="0"/>
      <p:bldP spid="287" grpId="0" animBg="1"/>
      <p:bldP spid="288" grpId="0" animBg="1"/>
      <p:bldP spid="289" grpId="0" animBg="1"/>
      <p:bldP spid="290" grpId="0" animBg="1"/>
      <p:bldP spid="291" grpId="0" animBg="1"/>
      <p:bldP spid="292" grpId="0"/>
      <p:bldP spid="293" grpId="0"/>
      <p:bldP spid="294" grpId="0"/>
      <p:bldP spid="295" grpId="0"/>
      <p:bldP spid="296" grpId="0"/>
      <p:bldP spid="297" grpId="0" animBg="1"/>
      <p:bldP spid="298" grpId="0"/>
      <p:bldP spid="299" grpId="0" animBg="1"/>
      <p:bldP spid="300" grpId="0" animBg="1"/>
      <p:bldP spid="301" grpId="0" animBg="1"/>
      <p:bldP spid="302" grpId="0"/>
      <p:bldP spid="303" grpId="0"/>
      <p:bldP spid="304" grpId="0"/>
      <p:bldP spid="305" grpId="0"/>
      <p:bldP spid="306" grpId="0"/>
      <p:bldP spid="307" grpId="0"/>
      <p:bldP spid="310" grpId="0"/>
      <p:bldP spid="311" grpId="0"/>
      <p:bldP spid="312" grpId="0"/>
      <p:bldP spid="3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Counterfeit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2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F544-4364-4C9C-936A-BC846D6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List of the different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E869E-68C8-4EFA-9D01-322F2A99C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1" y="1825625"/>
            <a:ext cx="52768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Acts 27 </a:t>
            </a:r>
          </a:p>
          <a:p>
            <a:r>
              <a:rPr lang="en-US" dirty="0"/>
              <a:t>End of Ancient Israel</a:t>
            </a:r>
          </a:p>
          <a:p>
            <a:r>
              <a:rPr lang="en-US" dirty="0"/>
              <a:t>Beginning of Modern Israel</a:t>
            </a:r>
          </a:p>
          <a:p>
            <a:r>
              <a:rPr lang="en-US" dirty="0"/>
              <a:t>144</a:t>
            </a:r>
          </a:p>
          <a:p>
            <a:r>
              <a:rPr lang="en-US" dirty="0"/>
              <a:t>Priests</a:t>
            </a:r>
          </a:p>
          <a:p>
            <a:r>
              <a:rPr lang="en-US" dirty="0"/>
              <a:t>Diadochi Wars</a:t>
            </a:r>
          </a:p>
          <a:p>
            <a:r>
              <a:rPr lang="en-US" dirty="0"/>
              <a:t>WW1 + WW2</a:t>
            </a:r>
          </a:p>
          <a:p>
            <a:r>
              <a:rPr lang="en-US" dirty="0"/>
              <a:t>Internal/External</a:t>
            </a:r>
          </a:p>
          <a:p>
            <a:r>
              <a:rPr lang="en-US" dirty="0"/>
              <a:t>Revolutions</a:t>
            </a:r>
          </a:p>
          <a:p>
            <a:r>
              <a:rPr lang="en-US" dirty="0"/>
              <a:t>Counterfeit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16CF-E618-4266-967D-6DEBD83F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5FD416-32AB-4813-863F-B4F90EB1C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54276" y="1806575"/>
            <a:ext cx="320040" cy="320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B5B5F6-F5CC-4026-947E-DCEB05BB5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92701" y="2597150"/>
            <a:ext cx="320040" cy="320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FB6A8A-0D98-48BB-A01F-DB22ADED1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78026" y="3025775"/>
            <a:ext cx="320040" cy="3200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1C80E5-42DD-4C06-8FE3-DBAF7D3A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59026" y="3444875"/>
            <a:ext cx="320040" cy="3200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7B5B2D-53ED-48D0-A31D-EB67AD08C466}"/>
              </a:ext>
            </a:extLst>
          </p:cNvPr>
          <p:cNvSpPr txBox="1"/>
          <p:nvPr/>
        </p:nvSpPr>
        <p:spPr>
          <a:xfrm>
            <a:off x="6896100" y="2145665"/>
            <a:ext cx="4550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ones with the red check we have covered.</a:t>
            </a:r>
          </a:p>
          <a:p>
            <a:endParaRPr lang="en-US" dirty="0"/>
          </a:p>
          <a:p>
            <a:r>
              <a:rPr lang="en-US" dirty="0"/>
              <a:t>We will prayerfully continue to work through these lines as a group.</a:t>
            </a:r>
          </a:p>
        </p:txBody>
      </p:sp>
    </p:spTree>
    <p:extLst>
      <p:ext uri="{BB962C8B-B14F-4D97-AF65-F5344CB8AC3E}">
        <p14:creationId xmlns:p14="http://schemas.microsoft.com/office/powerpoint/2010/main" val="115271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Five Waymarks, Four Dispensations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3" y="4004148"/>
            <a:ext cx="10955693" cy="2374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This line was inserted to remind us of the five waymarks and four dispensations before proceeding to determine where we are on the lines.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24" name="Line 9">
            <a:extLst>
              <a:ext uri="{FF2B5EF4-FFF2-40B4-BE49-F238E27FC236}">
                <a16:creationId xmlns:a16="http://schemas.microsoft.com/office/drawing/2014/main" id="{73D3D307-6324-4C08-8446-7E59F14D10BF}"/>
              </a:ext>
            </a:extLst>
          </p:cNvPr>
          <p:cNvCxnSpPr/>
          <p:nvPr/>
        </p:nvCxnSpPr>
        <p:spPr bwMode="auto">
          <a:xfrm>
            <a:off x="3320720" y="2386521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25" name="Group 911">
            <a:extLst>
              <a:ext uri="{FF2B5EF4-FFF2-40B4-BE49-F238E27FC236}">
                <a16:creationId xmlns:a16="http://schemas.microsoft.com/office/drawing/2014/main" id="{8D8B6DE1-1504-4257-9407-0C4B9CAEA2B6}"/>
              </a:ext>
            </a:extLst>
          </p:cNvPr>
          <p:cNvGrpSpPr/>
          <p:nvPr/>
        </p:nvGrpSpPr>
        <p:grpSpPr>
          <a:xfrm>
            <a:off x="4440432" y="1939941"/>
            <a:ext cx="518469" cy="443664"/>
            <a:chOff x="5924069" y="2833675"/>
            <a:chExt cx="518469" cy="443664"/>
          </a:xfrm>
        </p:grpSpPr>
        <p:cxnSp>
          <p:nvCxnSpPr>
            <p:cNvPr id="26" name="Line 16">
              <a:extLst>
                <a:ext uri="{FF2B5EF4-FFF2-40B4-BE49-F238E27FC236}">
                  <a16:creationId xmlns:a16="http://schemas.microsoft.com/office/drawing/2014/main" id="{1484A63E-2194-4151-962F-D600BD39576F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27" name="Line 16">
              <a:extLst>
                <a:ext uri="{FF2B5EF4-FFF2-40B4-BE49-F238E27FC236}">
                  <a16:creationId xmlns:a16="http://schemas.microsoft.com/office/drawing/2014/main" id="{46E33107-CBAC-4FA3-89D9-06175139325D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Line 16">
            <a:extLst>
              <a:ext uri="{FF2B5EF4-FFF2-40B4-BE49-F238E27FC236}">
                <a16:creationId xmlns:a16="http://schemas.microsoft.com/office/drawing/2014/main" id="{CB6DFE6B-E408-4D2E-8486-B44077E424D7}"/>
              </a:ext>
            </a:extLst>
          </p:cNvPr>
          <p:cNvCxnSpPr/>
          <p:nvPr/>
        </p:nvCxnSpPr>
        <p:spPr bwMode="auto">
          <a:xfrm rot="5400000">
            <a:off x="6052908" y="1697082"/>
            <a:ext cx="0" cy="518469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30" name="Line 16">
            <a:extLst>
              <a:ext uri="{FF2B5EF4-FFF2-40B4-BE49-F238E27FC236}">
                <a16:creationId xmlns:a16="http://schemas.microsoft.com/office/drawing/2014/main" id="{C5E00AC5-3889-4D57-9E20-8204947274AD}"/>
              </a:ext>
            </a:extLst>
          </p:cNvPr>
          <p:cNvCxnSpPr/>
          <p:nvPr/>
        </p:nvCxnSpPr>
        <p:spPr bwMode="auto">
          <a:xfrm>
            <a:off x="6037094" y="1989886"/>
            <a:ext cx="0" cy="403331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31" name="Group cop">
            <a:extLst>
              <a:ext uri="{FF2B5EF4-FFF2-40B4-BE49-F238E27FC236}">
                <a16:creationId xmlns:a16="http://schemas.microsoft.com/office/drawing/2014/main" id="{A7B8E617-B20D-403E-8F3E-61926B5C95DB}"/>
              </a:ext>
            </a:extLst>
          </p:cNvPr>
          <p:cNvGrpSpPr/>
          <p:nvPr/>
        </p:nvGrpSpPr>
        <p:grpSpPr>
          <a:xfrm>
            <a:off x="7218565" y="1953986"/>
            <a:ext cx="518469" cy="443664"/>
            <a:chOff x="5924069" y="2833675"/>
            <a:chExt cx="518469" cy="443664"/>
          </a:xfrm>
        </p:grpSpPr>
        <p:cxnSp>
          <p:nvCxnSpPr>
            <p:cNvPr id="32" name="Line 16">
              <a:extLst>
                <a:ext uri="{FF2B5EF4-FFF2-40B4-BE49-F238E27FC236}">
                  <a16:creationId xmlns:a16="http://schemas.microsoft.com/office/drawing/2014/main" id="{3D5DC271-E41D-4A52-82C9-DC0CD931EA38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3" name="Line 16">
              <a:extLst>
                <a:ext uri="{FF2B5EF4-FFF2-40B4-BE49-F238E27FC236}">
                  <a16:creationId xmlns:a16="http://schemas.microsoft.com/office/drawing/2014/main" id="{60A19E10-5A5D-42E2-8471-26AA0746D4F0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1980">
            <a:extLst>
              <a:ext uri="{FF2B5EF4-FFF2-40B4-BE49-F238E27FC236}">
                <a16:creationId xmlns:a16="http://schemas.microsoft.com/office/drawing/2014/main" id="{31D45D2E-041B-487D-A0BF-DD86D2A75D20}"/>
              </a:ext>
            </a:extLst>
          </p:cNvPr>
          <p:cNvGrpSpPr/>
          <p:nvPr/>
        </p:nvGrpSpPr>
        <p:grpSpPr>
          <a:xfrm>
            <a:off x="3079808" y="1939946"/>
            <a:ext cx="518469" cy="443664"/>
            <a:chOff x="5924069" y="2833675"/>
            <a:chExt cx="518469" cy="443664"/>
          </a:xfrm>
        </p:grpSpPr>
        <p:cxnSp>
          <p:nvCxnSpPr>
            <p:cNvPr id="35" name="Line 16">
              <a:extLst>
                <a:ext uri="{FF2B5EF4-FFF2-40B4-BE49-F238E27FC236}">
                  <a16:creationId xmlns:a16="http://schemas.microsoft.com/office/drawing/2014/main" id="{73506605-B5EF-46BD-9B18-F690E9EC0212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6" name="Line 16">
              <a:extLst>
                <a:ext uri="{FF2B5EF4-FFF2-40B4-BE49-F238E27FC236}">
                  <a16:creationId xmlns:a16="http://schemas.microsoft.com/office/drawing/2014/main" id="{D1311DDA-8F37-4A5F-BC31-8CF760BE5734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2nd Advent">
            <a:extLst>
              <a:ext uri="{FF2B5EF4-FFF2-40B4-BE49-F238E27FC236}">
                <a16:creationId xmlns:a16="http://schemas.microsoft.com/office/drawing/2014/main" id="{63231838-D92A-4DCD-A79A-478B3541E2AB}"/>
              </a:ext>
            </a:extLst>
          </p:cNvPr>
          <p:cNvGrpSpPr/>
          <p:nvPr/>
        </p:nvGrpSpPr>
        <p:grpSpPr>
          <a:xfrm>
            <a:off x="8533594" y="1941820"/>
            <a:ext cx="518469" cy="443664"/>
            <a:chOff x="11317825" y="2844790"/>
            <a:chExt cx="518469" cy="443664"/>
          </a:xfrm>
        </p:grpSpPr>
        <p:cxnSp>
          <p:nvCxnSpPr>
            <p:cNvPr id="38" name="Line 16">
              <a:extLst>
                <a:ext uri="{FF2B5EF4-FFF2-40B4-BE49-F238E27FC236}">
                  <a16:creationId xmlns:a16="http://schemas.microsoft.com/office/drawing/2014/main" id="{578EC863-A294-4FA7-A30F-1BD4C42E6E63}"/>
                </a:ext>
              </a:extLst>
            </p:cNvPr>
            <p:cNvCxnSpPr/>
            <p:nvPr/>
          </p:nvCxnSpPr>
          <p:spPr bwMode="auto">
            <a:xfrm rot="5400000">
              <a:off x="11577060" y="2590813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39" name="Line 16">
              <a:extLst>
                <a:ext uri="{FF2B5EF4-FFF2-40B4-BE49-F238E27FC236}">
                  <a16:creationId xmlns:a16="http://schemas.microsoft.com/office/drawing/2014/main" id="{4C0648D0-185A-46B0-974B-6E0D8774E0D5}"/>
                </a:ext>
              </a:extLst>
            </p:cNvPr>
            <p:cNvCxnSpPr/>
            <p:nvPr/>
          </p:nvCxnSpPr>
          <p:spPr bwMode="auto">
            <a:xfrm>
              <a:off x="11577062" y="2844790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40" name="Text 1989">
            <a:extLst>
              <a:ext uri="{FF2B5EF4-FFF2-40B4-BE49-F238E27FC236}">
                <a16:creationId xmlns:a16="http://schemas.microsoft.com/office/drawing/2014/main" id="{CCBF043A-0A99-4C87-8F69-B588FE854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849" y="1621233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ToE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911">
            <a:extLst>
              <a:ext uri="{FF2B5EF4-FFF2-40B4-BE49-F238E27FC236}">
                <a16:creationId xmlns:a16="http://schemas.microsoft.com/office/drawing/2014/main" id="{50548AFB-1E88-48ED-931C-B9FC8F4D0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99" y="1630758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9/11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SL">
            <a:extLst>
              <a:ext uri="{FF2B5EF4-FFF2-40B4-BE49-F238E27FC236}">
                <a16:creationId xmlns:a16="http://schemas.microsoft.com/office/drawing/2014/main" id="{F80A8FAB-D4B8-4CB3-9EDF-82F49C23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832" y="1640283"/>
            <a:ext cx="455105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SL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CoP">
            <a:extLst>
              <a:ext uri="{FF2B5EF4-FFF2-40B4-BE49-F238E27FC236}">
                <a16:creationId xmlns:a16="http://schemas.microsoft.com/office/drawing/2014/main" id="{7793E4F7-1F6B-467C-84B3-C39628852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699" y="1642732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CoP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 2nd Advent">
            <a:extLst>
              <a:ext uri="{FF2B5EF4-FFF2-40B4-BE49-F238E27FC236}">
                <a16:creationId xmlns:a16="http://schemas.microsoft.com/office/drawing/2014/main" id="{40316FF7-8960-4BA4-995F-B9B37A8D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97" y="1352006"/>
            <a:ext cx="821091" cy="65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nd</a:t>
            </a:r>
            <a:endParaRPr lang="en-US" altLang="en-US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Advent</a:t>
            </a:r>
          </a:p>
        </p:txBody>
      </p:sp>
      <p:sp>
        <p:nvSpPr>
          <p:cNvPr id="47" name="Text Plough">
            <a:extLst>
              <a:ext uri="{FF2B5EF4-FFF2-40B4-BE49-F238E27FC236}">
                <a16:creationId xmlns:a16="http://schemas.microsoft.com/office/drawing/2014/main" id="{F75FEEAB-ECF2-4A03-B8DD-BD24DF2C2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080592"/>
            <a:ext cx="741257" cy="28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Plough</a:t>
            </a:r>
          </a:p>
        </p:txBody>
      </p:sp>
      <p:sp>
        <p:nvSpPr>
          <p:cNvPr id="48" name="Text ER">
            <a:extLst>
              <a:ext uri="{FF2B5EF4-FFF2-40B4-BE49-F238E27FC236}">
                <a16:creationId xmlns:a16="http://schemas.microsoft.com/office/drawing/2014/main" id="{31C983A8-79AE-45E5-A3FC-3E9F3D2AB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121" y="2098782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ER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LR">
            <a:extLst>
              <a:ext uri="{FF2B5EF4-FFF2-40B4-BE49-F238E27FC236}">
                <a16:creationId xmlns:a16="http://schemas.microsoft.com/office/drawing/2014/main" id="{CBC26AC7-3EF4-4E7C-A51C-7951A36C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200" y="2089546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LR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Harvest">
            <a:extLst>
              <a:ext uri="{FF2B5EF4-FFF2-40B4-BE49-F238E27FC236}">
                <a16:creationId xmlns:a16="http://schemas.microsoft.com/office/drawing/2014/main" id="{0C1609CA-357E-4EE5-92D9-ADA7C480C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9919" y="2090337"/>
            <a:ext cx="821087" cy="40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Harvest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Text Midway">
            <a:extLst>
              <a:ext uri="{FF2B5EF4-FFF2-40B4-BE49-F238E27FC236}">
                <a16:creationId xmlns:a16="http://schemas.microsoft.com/office/drawing/2014/main" id="{A4A23B3D-88E4-46BE-BC17-E3A832B6C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148" y="1376155"/>
            <a:ext cx="860209" cy="32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Midway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C58A63-50D5-43FF-B899-77168A1E8291}"/>
              </a:ext>
            </a:extLst>
          </p:cNvPr>
          <p:cNvGrpSpPr/>
          <p:nvPr/>
        </p:nvGrpSpPr>
        <p:grpSpPr>
          <a:xfrm>
            <a:off x="5965261" y="1947204"/>
            <a:ext cx="137160" cy="516238"/>
            <a:chOff x="8559566" y="1947204"/>
            <a:chExt cx="137160" cy="516238"/>
          </a:xfrm>
        </p:grpSpPr>
        <p:cxnSp>
          <p:nvCxnSpPr>
            <p:cNvPr id="122" name="Line 16">
              <a:extLst>
                <a:ext uri="{FF2B5EF4-FFF2-40B4-BE49-F238E27FC236}">
                  <a16:creationId xmlns:a16="http://schemas.microsoft.com/office/drawing/2014/main" id="{D1ABABD0-4FAD-4F1F-A13E-38DA643CF764}"/>
                </a:ext>
              </a:extLst>
            </p:cNvPr>
            <p:cNvCxnSpPr/>
            <p:nvPr/>
          </p:nvCxnSpPr>
          <p:spPr bwMode="auto">
            <a:xfrm>
              <a:off x="8630274" y="1947204"/>
              <a:ext cx="0" cy="457200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5EF6101-4A6D-4ECD-8F1C-DCF0F18EBFE8}"/>
                </a:ext>
              </a:extLst>
            </p:cNvPr>
            <p:cNvSpPr/>
            <p:nvPr/>
          </p:nvSpPr>
          <p:spPr>
            <a:xfrm>
              <a:off x="8559566" y="2326282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D390D25-17A1-4D7D-89B9-110853E5E2E6}"/>
              </a:ext>
            </a:extLst>
          </p:cNvPr>
          <p:cNvGrpSpPr/>
          <p:nvPr/>
        </p:nvGrpSpPr>
        <p:grpSpPr>
          <a:xfrm>
            <a:off x="4642821" y="1949191"/>
            <a:ext cx="91440" cy="483283"/>
            <a:chOff x="7237126" y="1949191"/>
            <a:chExt cx="91440" cy="483283"/>
          </a:xfrm>
        </p:grpSpPr>
        <p:cxnSp>
          <p:nvCxnSpPr>
            <p:cNvPr id="124" name="Line 16">
              <a:extLst>
                <a:ext uri="{FF2B5EF4-FFF2-40B4-BE49-F238E27FC236}">
                  <a16:creationId xmlns:a16="http://schemas.microsoft.com/office/drawing/2014/main" id="{DEF84F25-A57F-4DB6-835C-981A539EEF19}"/>
                </a:ext>
              </a:extLst>
            </p:cNvPr>
            <p:cNvCxnSpPr/>
            <p:nvPr/>
          </p:nvCxnSpPr>
          <p:spPr bwMode="auto">
            <a:xfrm>
              <a:off x="7289654" y="1949191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EF291D7-4BE1-4227-86DD-11A983CEAFD2}"/>
                </a:ext>
              </a:extLst>
            </p:cNvPr>
            <p:cNvSpPr/>
            <p:nvPr/>
          </p:nvSpPr>
          <p:spPr>
            <a:xfrm>
              <a:off x="7237126" y="2341034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E616DBD-A452-43D6-B227-1DB25E8A90CE}"/>
              </a:ext>
            </a:extLst>
          </p:cNvPr>
          <p:cNvGrpSpPr/>
          <p:nvPr/>
        </p:nvGrpSpPr>
        <p:grpSpPr>
          <a:xfrm>
            <a:off x="7440102" y="1946079"/>
            <a:ext cx="91440" cy="491310"/>
            <a:chOff x="10034407" y="1946079"/>
            <a:chExt cx="91440" cy="491310"/>
          </a:xfrm>
        </p:grpSpPr>
        <p:cxnSp>
          <p:nvCxnSpPr>
            <p:cNvPr id="123" name="Line 16">
              <a:extLst>
                <a:ext uri="{FF2B5EF4-FFF2-40B4-BE49-F238E27FC236}">
                  <a16:creationId xmlns:a16="http://schemas.microsoft.com/office/drawing/2014/main" id="{3D8D197B-CE30-461F-B1E1-1B4429671FAF}"/>
                </a:ext>
              </a:extLst>
            </p:cNvPr>
            <p:cNvCxnSpPr/>
            <p:nvPr/>
          </p:nvCxnSpPr>
          <p:spPr bwMode="auto">
            <a:xfrm>
              <a:off x="10085729" y="1946079"/>
              <a:ext cx="0" cy="457200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3CF4DB42-5BD4-40AF-9DD4-826E08F87F82}"/>
                </a:ext>
              </a:extLst>
            </p:cNvPr>
            <p:cNvSpPr/>
            <p:nvPr/>
          </p:nvSpPr>
          <p:spPr>
            <a:xfrm>
              <a:off x="10034407" y="2345949"/>
              <a:ext cx="91440" cy="914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255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669"/>
            <a:ext cx="12192000" cy="502975"/>
          </a:xfrm>
        </p:spPr>
        <p:txBody>
          <a:bodyPr>
            <a:noAutofit/>
          </a:bodyPr>
          <a:lstStyle/>
          <a:p>
            <a:r>
              <a:rPr lang="en-US" sz="2400" b="1" dirty="0"/>
              <a:t>	Acts 27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3626" y="1400175"/>
            <a:ext cx="2967276" cy="5061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EBD62F2-3A60-4433-A299-E02B37F00E3D}"/>
              </a:ext>
            </a:extLst>
          </p:cNvPr>
          <p:cNvGrpSpPr/>
          <p:nvPr/>
        </p:nvGrpSpPr>
        <p:grpSpPr>
          <a:xfrm>
            <a:off x="4782352" y="824294"/>
            <a:ext cx="7110412" cy="4800600"/>
            <a:chOff x="4601377" y="1186244"/>
            <a:chExt cx="7110412" cy="4800600"/>
          </a:xfrm>
        </p:grpSpPr>
        <p:pic>
          <p:nvPicPr>
            <p:cNvPr id="56" name="Picture 2">
              <a:extLst>
                <a:ext uri="{FF2B5EF4-FFF2-40B4-BE49-F238E27FC236}">
                  <a16:creationId xmlns:a16="http://schemas.microsoft.com/office/drawing/2014/main" id="{7A84FE57-FB68-4911-B287-56B2E8B23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939" y="5186744"/>
              <a:ext cx="685800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57" name="Text Box 3">
              <a:extLst>
                <a:ext uri="{FF2B5EF4-FFF2-40B4-BE49-F238E27FC236}">
                  <a16:creationId xmlns:a16="http://schemas.microsoft.com/office/drawing/2014/main" id="{584A0B88-51CF-49E0-B9A2-F2377C82F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552" y="1186244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8" name="AutoShape 4">
              <a:extLst>
                <a:ext uri="{FF2B5EF4-FFF2-40B4-BE49-F238E27FC236}">
                  <a16:creationId xmlns:a16="http://schemas.microsoft.com/office/drawing/2014/main" id="{5EF46B18-8DE2-457A-A957-9FDF1F9E23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945989" y="2689607"/>
              <a:ext cx="46577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5">
              <a:extLst>
                <a:ext uri="{FF2B5EF4-FFF2-40B4-BE49-F238E27FC236}">
                  <a16:creationId xmlns:a16="http://schemas.microsoft.com/office/drawing/2014/main" id="{D547B305-71C7-42E8-9723-9DE9ABB1C3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221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0" name="Text Box 6">
              <a:extLst>
                <a:ext uri="{FF2B5EF4-FFF2-40B4-BE49-F238E27FC236}">
                  <a16:creationId xmlns:a16="http://schemas.microsoft.com/office/drawing/2014/main" id="{47D3379C-9BB0-41D4-8C3A-B3BF07752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939" y="1252919"/>
              <a:ext cx="1068388" cy="547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Adramyttium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“Abide in death”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AutoShape 7">
              <a:extLst>
                <a:ext uri="{FF2B5EF4-FFF2-40B4-BE49-F238E27FC236}">
                  <a16:creationId xmlns:a16="http://schemas.microsoft.com/office/drawing/2014/main" id="{9E95842E-D8D7-45CE-81A1-F3F7E5772D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61852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62" name="Text Box 8">
              <a:extLst>
                <a:ext uri="{FF2B5EF4-FFF2-40B4-BE49-F238E27FC236}">
                  <a16:creationId xmlns:a16="http://schemas.microsoft.com/office/drawing/2014/main" id="{F4A5D864-435E-432D-A472-E37157CCC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5327" y="1765682"/>
              <a:ext cx="6318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Ceasarea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Text Box 9">
              <a:extLst>
                <a:ext uri="{FF2B5EF4-FFF2-40B4-BE49-F238E27FC236}">
                  <a16:creationId xmlns:a16="http://schemas.microsoft.com/office/drawing/2014/main" id="{AC63C7A7-8030-4B93-9234-C5769E233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9614" y="1195769"/>
              <a:ext cx="631825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“cut out”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Text Box 10">
              <a:extLst>
                <a:ext uri="{FF2B5EF4-FFF2-40B4-BE49-F238E27FC236}">
                  <a16:creationId xmlns:a16="http://schemas.microsoft.com/office/drawing/2014/main" id="{05FDECD5-88F7-4B2A-BB6A-F962E0B00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4327" y="2737232"/>
              <a:ext cx="1150937" cy="742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Felix/Festus= 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(Reagan/Bush)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Agrippa  SDA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0" name="AutoShape 11">
              <a:extLst>
                <a:ext uri="{FF2B5EF4-FFF2-40B4-BE49-F238E27FC236}">
                  <a16:creationId xmlns:a16="http://schemas.microsoft.com/office/drawing/2014/main" id="{CDD0BF0D-2E8A-4C56-B9A8-32BC21367D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157252" y="22736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12">
              <a:extLst>
                <a:ext uri="{FF2B5EF4-FFF2-40B4-BE49-F238E27FC236}">
                  <a16:creationId xmlns:a16="http://schemas.microsoft.com/office/drawing/2014/main" id="{4D984EFC-E6CB-4942-B01E-0BC231C680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98502" y="22562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72" name="Text Box 13">
              <a:extLst>
                <a:ext uri="{FF2B5EF4-FFF2-40B4-BE49-F238E27FC236}">
                  <a16:creationId xmlns:a16="http://schemas.microsoft.com/office/drawing/2014/main" id="{2A0DBC81-F757-4793-8212-49D693D25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0389" y="1778382"/>
              <a:ext cx="633413" cy="515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911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Sidon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73" name="AutoShape 14">
              <a:extLst>
                <a:ext uri="{FF2B5EF4-FFF2-40B4-BE49-F238E27FC236}">
                  <a16:creationId xmlns:a16="http://schemas.microsoft.com/office/drawing/2014/main" id="{2D42611C-1CF2-474B-A480-180B4A7B74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62027" y="23260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15">
              <a:extLst>
                <a:ext uri="{FF2B5EF4-FFF2-40B4-BE49-F238E27FC236}">
                  <a16:creationId xmlns:a16="http://schemas.microsoft.com/office/drawing/2014/main" id="{90AB8BA5-5EFF-4920-8F74-EDD3495471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12814" y="2289557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16">
              <a:extLst>
                <a:ext uri="{FF2B5EF4-FFF2-40B4-BE49-F238E27FC236}">
                  <a16:creationId xmlns:a16="http://schemas.microsoft.com/office/drawing/2014/main" id="{B41FB7BE-5377-4B55-BD8A-A0465D8EE7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4086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6" name="AutoShape 17">
              <a:extLst>
                <a:ext uri="{FF2B5EF4-FFF2-40B4-BE49-F238E27FC236}">
                  <a16:creationId xmlns:a16="http://schemas.microsoft.com/office/drawing/2014/main" id="{35981D1E-47C0-4102-8036-4F34A4D50E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33452" y="25546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7" name="AutoShape 18">
              <a:extLst>
                <a:ext uri="{FF2B5EF4-FFF2-40B4-BE49-F238E27FC236}">
                  <a16:creationId xmlns:a16="http://schemas.microsoft.com/office/drawing/2014/main" id="{2A629F8A-3C4A-47DC-9CE1-E9235E7147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223927" y="244036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8" name="AutoShape 19">
              <a:extLst>
                <a:ext uri="{FF2B5EF4-FFF2-40B4-BE49-F238E27FC236}">
                  <a16:creationId xmlns:a16="http://schemas.microsoft.com/office/drawing/2014/main" id="{420859D3-5441-4E20-B5B7-41C68E8464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96977" y="2218119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9" name="AutoShape 20">
              <a:extLst>
                <a:ext uri="{FF2B5EF4-FFF2-40B4-BE49-F238E27FC236}">
                  <a16:creationId xmlns:a16="http://schemas.microsoft.com/office/drawing/2014/main" id="{65B2D418-2A40-44AC-8E92-8C96D82568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36652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21">
              <a:extLst>
                <a:ext uri="{FF2B5EF4-FFF2-40B4-BE49-F238E27FC236}">
                  <a16:creationId xmlns:a16="http://schemas.microsoft.com/office/drawing/2014/main" id="{8653A482-D5F8-4409-BD00-9F45E792CE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408077" y="2432432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22">
              <a:extLst>
                <a:ext uri="{FF2B5EF4-FFF2-40B4-BE49-F238E27FC236}">
                  <a16:creationId xmlns:a16="http://schemas.microsoft.com/office/drawing/2014/main" id="{9FB7B4F3-8598-40C1-8884-39F21C439F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79502" y="23165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23">
              <a:extLst>
                <a:ext uri="{FF2B5EF4-FFF2-40B4-BE49-F238E27FC236}">
                  <a16:creationId xmlns:a16="http://schemas.microsoft.com/office/drawing/2014/main" id="{440E2794-47A4-40E0-B8D1-868A682FC6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31877" y="2507044"/>
              <a:ext cx="57150" cy="47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3" name="Text Box 24">
              <a:extLst>
                <a:ext uri="{FF2B5EF4-FFF2-40B4-BE49-F238E27FC236}">
                  <a16:creationId xmlns:a16="http://schemas.microsoft.com/office/drawing/2014/main" id="{C6C45094-8612-479C-B762-4C5ECF373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8852" y="2440369"/>
              <a:ext cx="300037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Text Box 25">
              <a:extLst>
                <a:ext uri="{FF2B5EF4-FFF2-40B4-BE49-F238E27FC236}">
                  <a16:creationId xmlns:a16="http://schemas.microsoft.com/office/drawing/2014/main" id="{3ABF6B81-A922-4F84-BD99-B3951E1D0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1852" y="2659444"/>
              <a:ext cx="300037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5" name="AutoShape 26">
              <a:extLst>
                <a:ext uri="{FF2B5EF4-FFF2-40B4-BE49-F238E27FC236}">
                  <a16:creationId xmlns:a16="http://schemas.microsoft.com/office/drawing/2014/main" id="{C306EC1E-F88D-49CA-999D-CAB3E11302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20889" y="2260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27">
              <a:extLst>
                <a:ext uri="{FF2B5EF4-FFF2-40B4-BE49-F238E27FC236}">
                  <a16:creationId xmlns:a16="http://schemas.microsoft.com/office/drawing/2014/main" id="{E0A2AF97-711F-4962-B23E-3019765705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62139" y="224193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87" name="Text Box 28">
              <a:extLst>
                <a:ext uri="{FF2B5EF4-FFF2-40B4-BE49-F238E27FC236}">
                  <a16:creationId xmlns:a16="http://schemas.microsoft.com/office/drawing/2014/main" id="{287F6DCC-C479-41E9-8388-CF7D1FBA4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4027" y="1573594"/>
              <a:ext cx="633412" cy="706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Panium/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Cypress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Text Box 29">
              <a:extLst>
                <a:ext uri="{FF2B5EF4-FFF2-40B4-BE49-F238E27FC236}">
                  <a16:creationId xmlns:a16="http://schemas.microsoft.com/office/drawing/2014/main" id="{99994E5C-E7D7-4243-A99F-B8D38FE73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1039" y="2726119"/>
              <a:ext cx="300038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4th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9" name="AutoShape 30">
              <a:extLst>
                <a:ext uri="{FF2B5EF4-FFF2-40B4-BE49-F238E27FC236}">
                  <a16:creationId xmlns:a16="http://schemas.microsoft.com/office/drawing/2014/main" id="{4A6B42A7-F683-4884-8136-0063F7B2F9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8139" y="228003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0" name="AutoShape 31">
              <a:extLst>
                <a:ext uri="{FF2B5EF4-FFF2-40B4-BE49-F238E27FC236}">
                  <a16:creationId xmlns:a16="http://schemas.microsoft.com/office/drawing/2014/main" id="{6F7C0CFC-E130-4870-BD75-C03AAD511F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289389" y="22609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1" name="Text Box 32">
              <a:extLst>
                <a:ext uri="{FF2B5EF4-FFF2-40B4-BE49-F238E27FC236}">
                  <a16:creationId xmlns:a16="http://schemas.microsoft.com/office/drawing/2014/main" id="{A62C273C-C55C-45B8-A185-72ACA1E9E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51277" y="1630744"/>
              <a:ext cx="633412" cy="668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Text Box 33">
              <a:extLst>
                <a:ext uri="{FF2B5EF4-FFF2-40B4-BE49-F238E27FC236}">
                  <a16:creationId xmlns:a16="http://schemas.microsoft.com/office/drawing/2014/main" id="{75253147-9661-4A43-8889-FBF5DD6C5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7089" y="2287969"/>
              <a:ext cx="58737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Cilicia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Pamphylia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Text Box 34">
              <a:extLst>
                <a:ext uri="{FF2B5EF4-FFF2-40B4-BE49-F238E27FC236}">
                  <a16:creationId xmlns:a16="http://schemas.microsoft.com/office/drawing/2014/main" id="{CA899553-6266-4457-9E6E-B728A474E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5614" y="1230694"/>
              <a:ext cx="62865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  FP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Text Box 35">
              <a:extLst>
                <a:ext uri="{FF2B5EF4-FFF2-40B4-BE49-F238E27FC236}">
                  <a16:creationId xmlns:a16="http://schemas.microsoft.com/office/drawing/2014/main" id="{EC85E1F3-C9B3-48F9-AD73-838BAF260C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01977" y="1973644"/>
              <a:ext cx="733425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Overturn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 nation made up of every tribe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Line 36">
              <a:extLst>
                <a:ext uri="{FF2B5EF4-FFF2-40B4-BE49-F238E27FC236}">
                  <a16:creationId xmlns:a16="http://schemas.microsoft.com/office/drawing/2014/main" id="{7DA1D251-1A59-4924-969E-0067C6ADD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33627" y="2151444"/>
              <a:ext cx="685800" cy="1143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37">
              <a:extLst>
                <a:ext uri="{FF2B5EF4-FFF2-40B4-BE49-F238E27FC236}">
                  <a16:creationId xmlns:a16="http://schemas.microsoft.com/office/drawing/2014/main" id="{2FE36B32-4D1D-42DE-870B-FEFB30E6D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78102" y="2411794"/>
              <a:ext cx="428625" cy="571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7" name="AutoShape 38">
              <a:extLst>
                <a:ext uri="{FF2B5EF4-FFF2-40B4-BE49-F238E27FC236}">
                  <a16:creationId xmlns:a16="http://schemas.microsoft.com/office/drawing/2014/main" id="{7BC7304A-98C8-4947-86CE-72E3E8D2AA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416139" y="2754694"/>
              <a:ext cx="1971675" cy="3048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8" name="AutoShape 39">
              <a:extLst>
                <a:ext uri="{FF2B5EF4-FFF2-40B4-BE49-F238E27FC236}">
                  <a16:creationId xmlns:a16="http://schemas.microsoft.com/office/drawing/2014/main" id="{7209EB25-E7BD-4EBE-9321-68A4B643D1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425664" y="2773744"/>
              <a:ext cx="1990725" cy="4095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99" name="Text Box 40">
              <a:extLst>
                <a:ext uri="{FF2B5EF4-FFF2-40B4-BE49-F238E27FC236}">
                  <a16:creationId xmlns:a16="http://schemas.microsoft.com/office/drawing/2014/main" id="{336AD3E0-68E9-4949-8571-C9958120F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5864" y="2783269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0" name="AutoShape 41">
              <a:extLst>
                <a:ext uri="{FF2B5EF4-FFF2-40B4-BE49-F238E27FC236}">
                  <a16:creationId xmlns:a16="http://schemas.microsoft.com/office/drawing/2014/main" id="{CEB20EE3-98BF-432E-AF12-7D3F901C38D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444964" y="2716594"/>
              <a:ext cx="9525" cy="4286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1" name="Text Box 42">
              <a:extLst>
                <a:ext uri="{FF2B5EF4-FFF2-40B4-BE49-F238E27FC236}">
                  <a16:creationId xmlns:a16="http://schemas.microsoft.com/office/drawing/2014/main" id="{18429ED4-0656-4800-BF6F-0A188F1E7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0689" y="2773744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Text Box 43">
              <a:extLst>
                <a:ext uri="{FF2B5EF4-FFF2-40B4-BE49-F238E27FC236}">
                  <a16:creationId xmlns:a16="http://schemas.microsoft.com/office/drawing/2014/main" id="{34755F7A-A4BD-4F42-8766-2D918A08F3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4689" y="2945194"/>
              <a:ext cx="633413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refreshing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Box 44">
              <a:extLst>
                <a:ext uri="{FF2B5EF4-FFF2-40B4-BE49-F238E27FC236}">
                  <a16:creationId xmlns:a16="http://schemas.microsoft.com/office/drawing/2014/main" id="{A767A43B-CBD6-4E7B-9190-74BCCFE0B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4689" y="1381507"/>
              <a:ext cx="698500" cy="706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Extracting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bright white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Text Box 45">
              <a:extLst>
                <a:ext uri="{FF2B5EF4-FFF2-40B4-BE49-F238E27FC236}">
                  <a16:creationId xmlns:a16="http://schemas.microsoft.com/office/drawing/2014/main" id="{FD04E56B-7C85-4204-838A-AD2699022D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1864" y="2329244"/>
              <a:ext cx="44132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Argos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5" name="AutoShape 46">
              <a:extLst>
                <a:ext uri="{FF2B5EF4-FFF2-40B4-BE49-F238E27FC236}">
                  <a16:creationId xmlns:a16="http://schemas.microsoft.com/office/drawing/2014/main" id="{7A9FDEF0-7B02-4345-831E-F375D89B14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44589" y="2878519"/>
              <a:ext cx="619125" cy="781050"/>
            </a:xfrm>
            <a:prstGeom prst="straightConnector1">
              <a:avLst/>
            </a:prstGeom>
            <a:noFill/>
            <a:ln w="25400" algn="ctr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6" name="Text Box 47">
              <a:extLst>
                <a:ext uri="{FF2B5EF4-FFF2-40B4-BE49-F238E27FC236}">
                  <a16:creationId xmlns:a16="http://schemas.microsoft.com/office/drawing/2014/main" id="{7BC7BB1F-F13A-4CEB-8680-7CF36D41C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1377" y="3573844"/>
              <a:ext cx="6848475" cy="238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7" name="AutoShape 48">
              <a:extLst>
                <a:ext uri="{FF2B5EF4-FFF2-40B4-BE49-F238E27FC236}">
                  <a16:creationId xmlns:a16="http://schemas.microsoft.com/office/drawing/2014/main" id="{08E34FEB-AA08-4AD5-B8AD-B3EB49269F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19014" y="4419982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08" name="Text Box 49">
              <a:extLst>
                <a:ext uri="{FF2B5EF4-FFF2-40B4-BE49-F238E27FC236}">
                  <a16:creationId xmlns:a16="http://schemas.microsoft.com/office/drawing/2014/main" id="{780F6DEC-967F-4DD7-BAD1-5A6728A04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6139" y="3604007"/>
              <a:ext cx="1068388" cy="814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sx="0" sy="0" algn="ctr" rotWithShape="0">
                      <a:srgbClr val="CCCCCC">
                        <a:alpha val="0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“protector or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defender of the people”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9" name="AutoShape 50">
              <a:extLst>
                <a:ext uri="{FF2B5EF4-FFF2-40B4-BE49-F238E27FC236}">
                  <a16:creationId xmlns:a16="http://schemas.microsoft.com/office/drawing/2014/main" id="{5F3A9072-46CB-43D9-8359-7A4655013A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858677" y="44025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0" name="Text Box 51">
              <a:extLst>
                <a:ext uri="{FF2B5EF4-FFF2-40B4-BE49-F238E27FC236}">
                  <a16:creationId xmlns:a16="http://schemas.microsoft.com/office/drawing/2014/main" id="{B86582D5-3746-462C-A554-D5DEE00F2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2152" y="3924682"/>
              <a:ext cx="631825" cy="515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Myra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Lycia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Text Box 52">
              <a:extLst>
                <a:ext uri="{FF2B5EF4-FFF2-40B4-BE49-F238E27FC236}">
                  <a16:creationId xmlns:a16="http://schemas.microsoft.com/office/drawing/2014/main" id="{1487F542-2DB2-42AA-A624-22041D890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6427" y="4896232"/>
              <a:ext cx="855662" cy="430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Bitterness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harvest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2" name="AutoShape 53">
              <a:extLst>
                <a:ext uri="{FF2B5EF4-FFF2-40B4-BE49-F238E27FC236}">
                  <a16:creationId xmlns:a16="http://schemas.microsoft.com/office/drawing/2014/main" id="{D943ECEB-9659-4C34-A379-533F4492E6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58989" y="4424744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54">
              <a:extLst>
                <a:ext uri="{FF2B5EF4-FFF2-40B4-BE49-F238E27FC236}">
                  <a16:creationId xmlns:a16="http://schemas.microsoft.com/office/drawing/2014/main" id="{782C2DAA-A912-4ECD-A304-CBF0825241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198652" y="4407282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4" name="Text Box 55">
              <a:extLst>
                <a:ext uri="{FF2B5EF4-FFF2-40B4-BE49-F238E27FC236}">
                  <a16:creationId xmlns:a16="http://schemas.microsoft.com/office/drawing/2014/main" id="{82FFF3CC-6BBA-4C74-9313-B96F8E1D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0364" y="3642107"/>
              <a:ext cx="815975" cy="72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East wind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9/11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Euroclydon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Text Box 56">
              <a:extLst>
                <a:ext uri="{FF2B5EF4-FFF2-40B4-BE49-F238E27FC236}">
                  <a16:creationId xmlns:a16="http://schemas.microsoft.com/office/drawing/2014/main" id="{DD1F5CDB-C4A5-44BA-9D30-520E9A20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8227" y="4896232"/>
              <a:ext cx="477837" cy="220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wise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6" name="AutoShape 57">
              <a:extLst>
                <a:ext uri="{FF2B5EF4-FFF2-40B4-BE49-F238E27FC236}">
                  <a16:creationId xmlns:a16="http://schemas.microsoft.com/office/drawing/2014/main" id="{D5B3628A-53F2-4B51-95FD-6C0AD99F3C0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98577" y="4446969"/>
              <a:ext cx="0" cy="4191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7" name="AutoShape 58">
              <a:extLst>
                <a:ext uri="{FF2B5EF4-FFF2-40B4-BE49-F238E27FC236}">
                  <a16:creationId xmlns:a16="http://schemas.microsoft.com/office/drawing/2014/main" id="{55D2B2C6-D537-42CB-A9AA-3BEA3BA658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438239" y="44279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18" name="Text Box 59">
              <a:extLst>
                <a:ext uri="{FF2B5EF4-FFF2-40B4-BE49-F238E27FC236}">
                  <a16:creationId xmlns:a16="http://schemas.microsoft.com/office/drawing/2014/main" id="{3825BEF3-63E1-4E4C-B730-D0F9DB534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8077" y="3818319"/>
              <a:ext cx="441325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TOE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1989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Lasea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19" name="AutoShape 60">
              <a:extLst>
                <a:ext uri="{FF2B5EF4-FFF2-40B4-BE49-F238E27FC236}">
                  <a16:creationId xmlns:a16="http://schemas.microsoft.com/office/drawing/2014/main" id="{52543AA4-0290-4E9B-8682-CB8E7EAD98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34964" y="4648582"/>
              <a:ext cx="0" cy="2095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0" name="AutoShape 61">
              <a:extLst>
                <a:ext uri="{FF2B5EF4-FFF2-40B4-BE49-F238E27FC236}">
                  <a16:creationId xmlns:a16="http://schemas.microsoft.com/office/drawing/2014/main" id="{FFD4E7DB-0E42-4FB9-9B65-A6908A0C1B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76214" y="4631119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1" name="Text Box 62">
              <a:extLst>
                <a:ext uri="{FF2B5EF4-FFF2-40B4-BE49-F238E27FC236}">
                  <a16:creationId xmlns:a16="http://schemas.microsoft.com/office/drawing/2014/main" id="{34FC6978-EEFE-4FDE-863B-E24018F0D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36527" y="4161219"/>
              <a:ext cx="492125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1863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Cnides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F085FE25-1541-4006-B100-78B814E8F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364" y="5405819"/>
              <a:ext cx="1570038" cy="339725"/>
            </a:xfrm>
            <a:custGeom>
              <a:avLst/>
              <a:gdLst>
                <a:gd name="T0" fmla="*/ 17898 w 812235"/>
                <a:gd name="T1" fmla="*/ 9013 h 494788"/>
                <a:gd name="T2" fmla="*/ 84573 w 812235"/>
                <a:gd name="T3" fmla="*/ 37588 h 494788"/>
                <a:gd name="T4" fmla="*/ 141723 w 812235"/>
                <a:gd name="T5" fmla="*/ 56638 h 494788"/>
                <a:gd name="T6" fmla="*/ 170298 w 812235"/>
                <a:gd name="T7" fmla="*/ 66163 h 494788"/>
                <a:gd name="T8" fmla="*/ 198873 w 812235"/>
                <a:gd name="T9" fmla="*/ 75688 h 494788"/>
                <a:gd name="T10" fmla="*/ 313173 w 812235"/>
                <a:gd name="T11" fmla="*/ 47113 h 494788"/>
                <a:gd name="T12" fmla="*/ 341748 w 812235"/>
                <a:gd name="T13" fmla="*/ 28063 h 494788"/>
                <a:gd name="T14" fmla="*/ 446523 w 812235"/>
                <a:gd name="T15" fmla="*/ 18538 h 494788"/>
                <a:gd name="T16" fmla="*/ 503673 w 812235"/>
                <a:gd name="T17" fmla="*/ 28063 h 494788"/>
                <a:gd name="T18" fmla="*/ 513198 w 812235"/>
                <a:gd name="T19" fmla="*/ 66163 h 494788"/>
                <a:gd name="T20" fmla="*/ 532248 w 812235"/>
                <a:gd name="T21" fmla="*/ 94738 h 494788"/>
                <a:gd name="T22" fmla="*/ 656073 w 812235"/>
                <a:gd name="T23" fmla="*/ 85213 h 494788"/>
                <a:gd name="T24" fmla="*/ 684648 w 812235"/>
                <a:gd name="T25" fmla="*/ 75688 h 494788"/>
                <a:gd name="T26" fmla="*/ 722748 w 812235"/>
                <a:gd name="T27" fmla="*/ 66163 h 494788"/>
                <a:gd name="T28" fmla="*/ 789423 w 812235"/>
                <a:gd name="T29" fmla="*/ 75688 h 494788"/>
                <a:gd name="T30" fmla="*/ 798948 w 812235"/>
                <a:gd name="T31" fmla="*/ 275713 h 494788"/>
                <a:gd name="T32" fmla="*/ 808473 w 812235"/>
                <a:gd name="T33" fmla="*/ 313813 h 494788"/>
                <a:gd name="T34" fmla="*/ 789423 w 812235"/>
                <a:gd name="T35" fmla="*/ 485263 h 494788"/>
                <a:gd name="T36" fmla="*/ 779898 w 812235"/>
                <a:gd name="T37" fmla="*/ 494788 h 494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2235" h="494788">
                  <a:moveTo>
                    <a:pt x="17898" y="9013"/>
                  </a:moveTo>
                  <a:cubicBezTo>
                    <a:pt x="118684" y="34209"/>
                    <a:pt x="0" y="0"/>
                    <a:pt x="84573" y="37588"/>
                  </a:cubicBezTo>
                  <a:cubicBezTo>
                    <a:pt x="102923" y="45743"/>
                    <a:pt x="122673" y="50288"/>
                    <a:pt x="141723" y="56638"/>
                  </a:cubicBezTo>
                  <a:cubicBezTo>
                    <a:pt x="151248" y="59813"/>
                    <a:pt x="160773" y="62988"/>
                    <a:pt x="170298" y="66163"/>
                  </a:cubicBezTo>
                  <a:cubicBezTo>
                    <a:pt x="179823" y="69338"/>
                    <a:pt x="198873" y="75688"/>
                    <a:pt x="198873" y="75688"/>
                  </a:cubicBezTo>
                  <a:cubicBezTo>
                    <a:pt x="227439" y="70927"/>
                    <a:pt x="288016" y="63884"/>
                    <a:pt x="313173" y="47113"/>
                  </a:cubicBezTo>
                  <a:cubicBezTo>
                    <a:pt x="322698" y="40763"/>
                    <a:pt x="330554" y="30462"/>
                    <a:pt x="341748" y="28063"/>
                  </a:cubicBezTo>
                  <a:cubicBezTo>
                    <a:pt x="376039" y="20715"/>
                    <a:pt x="411598" y="21713"/>
                    <a:pt x="446523" y="18538"/>
                  </a:cubicBezTo>
                  <a:cubicBezTo>
                    <a:pt x="465573" y="21713"/>
                    <a:pt x="487958" y="16838"/>
                    <a:pt x="503673" y="28063"/>
                  </a:cubicBezTo>
                  <a:cubicBezTo>
                    <a:pt x="514325" y="35672"/>
                    <a:pt x="508041" y="54131"/>
                    <a:pt x="513198" y="66163"/>
                  </a:cubicBezTo>
                  <a:cubicBezTo>
                    <a:pt x="517707" y="76685"/>
                    <a:pt x="525898" y="85213"/>
                    <a:pt x="532248" y="94738"/>
                  </a:cubicBezTo>
                  <a:cubicBezTo>
                    <a:pt x="573523" y="91563"/>
                    <a:pt x="614996" y="90348"/>
                    <a:pt x="656073" y="85213"/>
                  </a:cubicBezTo>
                  <a:cubicBezTo>
                    <a:pt x="666036" y="83968"/>
                    <a:pt x="674994" y="78446"/>
                    <a:pt x="684648" y="75688"/>
                  </a:cubicBezTo>
                  <a:cubicBezTo>
                    <a:pt x="697235" y="72092"/>
                    <a:pt x="710048" y="69338"/>
                    <a:pt x="722748" y="66163"/>
                  </a:cubicBezTo>
                  <a:cubicBezTo>
                    <a:pt x="744973" y="69338"/>
                    <a:pt x="781751" y="54589"/>
                    <a:pt x="789423" y="75688"/>
                  </a:cubicBezTo>
                  <a:cubicBezTo>
                    <a:pt x="812235" y="138420"/>
                    <a:pt x="793625" y="209175"/>
                    <a:pt x="798948" y="275713"/>
                  </a:cubicBezTo>
                  <a:cubicBezTo>
                    <a:pt x="799992" y="288762"/>
                    <a:pt x="805298" y="301113"/>
                    <a:pt x="808473" y="313813"/>
                  </a:cubicBezTo>
                  <a:cubicBezTo>
                    <a:pt x="807283" y="331664"/>
                    <a:pt x="812148" y="439813"/>
                    <a:pt x="789423" y="485263"/>
                  </a:cubicBezTo>
                  <a:cubicBezTo>
                    <a:pt x="787415" y="489279"/>
                    <a:pt x="783073" y="491613"/>
                    <a:pt x="779898" y="494788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3" name="AutoShape 64">
              <a:extLst>
                <a:ext uri="{FF2B5EF4-FFF2-40B4-BE49-F238E27FC236}">
                  <a16:creationId xmlns:a16="http://schemas.microsoft.com/office/drawing/2014/main" id="{5C9F3D9C-24AF-4BA5-94DA-5D0B1F45F8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82589" y="5758244"/>
              <a:ext cx="0" cy="571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4" name="AutoShape 65">
              <a:extLst>
                <a:ext uri="{FF2B5EF4-FFF2-40B4-BE49-F238E27FC236}">
                  <a16:creationId xmlns:a16="http://schemas.microsoft.com/office/drawing/2014/main" id="{7694EF22-783E-4436-854A-FF4028F14C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76039" y="4678744"/>
              <a:ext cx="36195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25" name="Text Box 66">
              <a:extLst>
                <a:ext uri="{FF2B5EF4-FFF2-40B4-BE49-F238E27FC236}">
                  <a16:creationId xmlns:a16="http://schemas.microsoft.com/office/drawing/2014/main" id="{4A9962DA-E584-4D1B-BCEF-F010F847DC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410457"/>
              <a:ext cx="822325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Alexandria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6" name="Text Box 67">
              <a:extLst>
                <a:ext uri="{FF2B5EF4-FFF2-40B4-BE49-F238E27FC236}">
                  <a16:creationId xmlns:a16="http://schemas.microsoft.com/office/drawing/2014/main" id="{4644BAF6-DA04-4D7D-A1BF-57FCC1459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914" y="4886707"/>
              <a:ext cx="676275" cy="960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Wheat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Adventism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7" name="AutoShape 68">
              <a:extLst>
                <a:ext uri="{FF2B5EF4-FFF2-40B4-BE49-F238E27FC236}">
                  <a16:creationId xmlns:a16="http://schemas.microsoft.com/office/drawing/2014/main" id="{9DDACC1E-03AC-41DA-B162-431710E07A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49077" y="4688269"/>
              <a:ext cx="0" cy="13335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8" name="AutoShape 69">
              <a:extLst>
                <a:ext uri="{FF2B5EF4-FFF2-40B4-BE49-F238E27FC236}">
                  <a16:creationId xmlns:a16="http://schemas.microsoft.com/office/drawing/2014/main" id="{644B8482-2E8F-43FD-9A32-843D8AF311F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338102" y="4724782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9" name="AutoShape 70">
              <a:extLst>
                <a:ext uri="{FF2B5EF4-FFF2-40B4-BE49-F238E27FC236}">
                  <a16:creationId xmlns:a16="http://schemas.microsoft.com/office/drawing/2014/main" id="{7B634FF1-E880-4CC4-86AF-9588841C2C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231739" y="4705732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0" name="Text Box 71">
              <a:extLst>
                <a:ext uri="{FF2B5EF4-FFF2-40B4-BE49-F238E27FC236}">
                  <a16:creationId xmlns:a16="http://schemas.microsoft.com/office/drawing/2014/main" id="{6E2812E5-7223-44BD-9222-7660704CB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3802" y="4475544"/>
              <a:ext cx="212725" cy="249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</a:t>
              </a: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61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1" name="AutoShape 72">
              <a:extLst>
                <a:ext uri="{FF2B5EF4-FFF2-40B4-BE49-F238E27FC236}">
                  <a16:creationId xmlns:a16="http://schemas.microsoft.com/office/drawing/2014/main" id="{E077F009-62BA-4A3E-AB03-BDF942413E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046127" y="4696207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2" name="AutoShape 73">
              <a:extLst>
                <a:ext uri="{FF2B5EF4-FFF2-40B4-BE49-F238E27FC236}">
                  <a16:creationId xmlns:a16="http://schemas.microsoft.com/office/drawing/2014/main" id="{8C4E21C4-CEAC-4C5E-A06D-53A6E457C1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38177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3" name="Text Box 74">
              <a:extLst>
                <a:ext uri="{FF2B5EF4-FFF2-40B4-BE49-F238E27FC236}">
                  <a16:creationId xmlns:a16="http://schemas.microsoft.com/office/drawing/2014/main" id="{4F263DCC-16BE-4E3B-A2E5-A17131C23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2302" y="4475544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‘65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4" name="AutoShape 75">
              <a:extLst>
                <a:ext uri="{FF2B5EF4-FFF2-40B4-BE49-F238E27FC236}">
                  <a16:creationId xmlns:a16="http://schemas.microsoft.com/office/drawing/2014/main" id="{2B6280F6-EF49-494F-8C55-FAD31A7CF35C}"/>
                </a:ext>
              </a:extLst>
            </p:cNvPr>
            <p:cNvCxnSpPr>
              <a:cxnSpLocks noChangeShapeType="1"/>
              <a:stCxn id="106" idx="0"/>
            </p:cNvCxnSpPr>
            <p:nvPr/>
          </p:nvCxnSpPr>
          <p:spPr bwMode="auto">
            <a:xfrm rot="5400000" flipV="1">
              <a:off x="8025614" y="3573844"/>
              <a:ext cx="0" cy="0"/>
            </a:xfrm>
            <a:prstGeom prst="curvedConnector3">
              <a:avLst>
                <a:gd name="adj1" fmla="val -5"/>
              </a:avLst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5" name="AutoShape 76">
              <a:extLst>
                <a:ext uri="{FF2B5EF4-FFF2-40B4-BE49-F238E27FC236}">
                  <a16:creationId xmlns:a16="http://schemas.microsoft.com/office/drawing/2014/main" id="{6130426E-FD0C-4014-A9C1-BF170BD78E8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649252" y="3630994"/>
              <a:ext cx="1000125" cy="95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6" name="AutoShape 77">
              <a:extLst>
                <a:ext uri="{FF2B5EF4-FFF2-40B4-BE49-F238E27FC236}">
                  <a16:creationId xmlns:a16="http://schemas.microsoft.com/office/drawing/2014/main" id="{27FC287D-A0E8-435A-9DE4-42F8029294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30327" y="3611944"/>
              <a:ext cx="9525" cy="18097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7" name="AutoShape 78">
              <a:extLst>
                <a:ext uri="{FF2B5EF4-FFF2-40B4-BE49-F238E27FC236}">
                  <a16:creationId xmlns:a16="http://schemas.microsoft.com/office/drawing/2014/main" id="{14E67BFE-C6D8-4DE7-98B9-BB4C9CCC96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68302" y="3640519"/>
              <a:ext cx="0" cy="49530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38" name="Text Box 79">
              <a:extLst>
                <a:ext uri="{FF2B5EF4-FFF2-40B4-BE49-F238E27FC236}">
                  <a16:creationId xmlns:a16="http://schemas.microsoft.com/office/drawing/2014/main" id="{A7CC3E73-108D-44B7-B4AE-4ADCBB597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6102" y="3637344"/>
              <a:ext cx="407987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126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9" name="AutoShape 80">
              <a:extLst>
                <a:ext uri="{FF2B5EF4-FFF2-40B4-BE49-F238E27FC236}">
                  <a16:creationId xmlns:a16="http://schemas.microsoft.com/office/drawing/2014/main" id="{38122A4A-D39D-4DDF-8931-1984E3693E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773202" y="4697794"/>
              <a:ext cx="0" cy="16192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40" name="AutoShape 81">
              <a:extLst>
                <a:ext uri="{FF2B5EF4-FFF2-40B4-BE49-F238E27FC236}">
                  <a16:creationId xmlns:a16="http://schemas.microsoft.com/office/drawing/2014/main" id="{3179A214-A9DD-469B-9E45-26F8695CA1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665252" y="4678744"/>
              <a:ext cx="228600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sp>
          <p:nvSpPr>
            <p:cNvPr id="141" name="Text Box 82">
              <a:extLst>
                <a:ext uri="{FF2B5EF4-FFF2-40B4-BE49-F238E27FC236}">
                  <a16:creationId xmlns:a16="http://schemas.microsoft.com/office/drawing/2014/main" id="{EE90B0C7-1FA6-4CC1-BD89-79DBDC6FA4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9377" y="4477132"/>
              <a:ext cx="244475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‘91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Text Box 83">
              <a:extLst>
                <a:ext uri="{FF2B5EF4-FFF2-40B4-BE49-F238E27FC236}">
                  <a16:creationId xmlns:a16="http://schemas.microsoft.com/office/drawing/2014/main" id="{73EB0DA0-D6A9-4FBA-A815-7EEA5EACF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8614" y="4380294"/>
              <a:ext cx="327025" cy="441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43" name="Group 84">
              <a:extLst>
                <a:ext uri="{FF2B5EF4-FFF2-40B4-BE49-F238E27FC236}">
                  <a16:creationId xmlns:a16="http://schemas.microsoft.com/office/drawing/2014/main" id="{A95C5870-EE27-4364-AC57-17D4282200CC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8397089" y="4443794"/>
              <a:ext cx="342900" cy="342900"/>
              <a:chOff x="110642400" y="108985050"/>
              <a:chExt cx="285750" cy="514350"/>
            </a:xfrm>
          </p:grpSpPr>
          <p:sp>
            <p:nvSpPr>
              <p:cNvPr id="144" name="AutoShape 85">
                <a:extLst>
                  <a:ext uri="{FF2B5EF4-FFF2-40B4-BE49-F238E27FC236}">
                    <a16:creationId xmlns:a16="http://schemas.microsoft.com/office/drawing/2014/main" id="{5334423A-737F-48F4-87C1-CD75B7A897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710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AutoShape 86">
                <a:extLst>
                  <a:ext uri="{FF2B5EF4-FFF2-40B4-BE49-F238E27FC236}">
                    <a16:creationId xmlns:a16="http://schemas.microsoft.com/office/drawing/2014/main" id="{B7F72DF9-A4FC-40AD-8682-1D3B68938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424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AutoShape 87">
                <a:extLst>
                  <a:ext uri="{FF2B5EF4-FFF2-40B4-BE49-F238E27FC236}">
                    <a16:creationId xmlns:a16="http://schemas.microsoft.com/office/drawing/2014/main" id="{DD7E32AD-BE21-4DC8-AFB0-E4B0381A3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2812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AutoShape 88">
                <a:extLst>
                  <a:ext uri="{FF2B5EF4-FFF2-40B4-BE49-F238E27FC236}">
                    <a16:creationId xmlns:a16="http://schemas.microsoft.com/office/drawing/2014/main" id="{298779F3-8C8E-4BB2-BBB8-A908E5157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567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AutoShape 89">
                <a:extLst>
                  <a:ext uri="{FF2B5EF4-FFF2-40B4-BE49-F238E27FC236}">
                    <a16:creationId xmlns:a16="http://schemas.microsoft.com/office/drawing/2014/main" id="{436521FC-14C7-4445-A6DD-59DEAFB2B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852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AutoShape 90">
                <a:extLst>
                  <a:ext uri="{FF2B5EF4-FFF2-40B4-BE49-F238E27FC236}">
                    <a16:creationId xmlns:a16="http://schemas.microsoft.com/office/drawing/2014/main" id="{A09B7881-2A5D-49EA-879F-C27581523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138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AutoShape 91">
                <a:extLst>
                  <a:ext uri="{FF2B5EF4-FFF2-40B4-BE49-F238E27FC236}">
                    <a16:creationId xmlns:a16="http://schemas.microsoft.com/office/drawing/2014/main" id="{BA3A9BEF-DD3C-45CD-AB42-02C509079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70975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AutoShape 92">
                <a:extLst>
                  <a:ext uri="{FF2B5EF4-FFF2-40B4-BE49-F238E27FC236}">
                    <a16:creationId xmlns:a16="http://schemas.microsoft.com/office/drawing/2014/main" id="{505C41E6-50AA-4219-93D5-561EC99CC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9955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AutoShape 93">
                <a:extLst>
                  <a:ext uri="{FF2B5EF4-FFF2-40B4-BE49-F238E27FC236}">
                    <a16:creationId xmlns:a16="http://schemas.microsoft.com/office/drawing/2014/main" id="{E4DFE942-18D4-48D0-9A7C-39A522571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642400" y="108985050"/>
                <a:ext cx="57150" cy="514350"/>
              </a:xfrm>
              <a:prstGeom prst="leftBracket">
                <a:avLst>
                  <a:gd name="adj" fmla="val 75000"/>
                </a:avLst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3" name="Line 94">
              <a:extLst>
                <a:ext uri="{FF2B5EF4-FFF2-40B4-BE49-F238E27FC236}">
                  <a16:creationId xmlns:a16="http://schemas.microsoft.com/office/drawing/2014/main" id="{5F1AEB02-F668-4A35-863E-408444F73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189" y="4843844"/>
              <a:ext cx="6858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95">
              <a:extLst>
                <a:ext uri="{FF2B5EF4-FFF2-40B4-BE49-F238E27FC236}">
                  <a16:creationId xmlns:a16="http://schemas.microsoft.com/office/drawing/2014/main" id="{A73FD2AE-AEFC-4257-9A1C-B296977A2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9728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96">
              <a:extLst>
                <a:ext uri="{FF2B5EF4-FFF2-40B4-BE49-F238E27FC236}">
                  <a16:creationId xmlns:a16="http://schemas.microsoft.com/office/drawing/2014/main" id="{A00D2B69-EEB1-4D9C-8DAF-B10733DC2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2583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97">
              <a:extLst>
                <a:ext uri="{FF2B5EF4-FFF2-40B4-BE49-F238E27FC236}">
                  <a16:creationId xmlns:a16="http://schemas.microsoft.com/office/drawing/2014/main" id="{0B65C4A0-022E-4BEE-BEB5-445E44486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82889" y="4558094"/>
              <a:ext cx="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98">
              <a:extLst>
                <a:ext uri="{FF2B5EF4-FFF2-40B4-BE49-F238E27FC236}">
                  <a16:creationId xmlns:a16="http://schemas.microsoft.com/office/drawing/2014/main" id="{2A9821D4-F4D2-4218-8588-31D70BD33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1439" y="45580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99">
              <a:extLst>
                <a:ext uri="{FF2B5EF4-FFF2-40B4-BE49-F238E27FC236}">
                  <a16:creationId xmlns:a16="http://schemas.microsoft.com/office/drawing/2014/main" id="{4DD30C88-7C68-4A37-ABCA-54BD6F64C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97439" y="4443794"/>
              <a:ext cx="0" cy="4000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00">
              <a:extLst>
                <a:ext uri="{FF2B5EF4-FFF2-40B4-BE49-F238E27FC236}">
                  <a16:creationId xmlns:a16="http://schemas.microsoft.com/office/drawing/2014/main" id="{0ADCFF30-7B9C-4305-8B70-FDC071E22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5989" y="4443794"/>
              <a:ext cx="3429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Text Box 101">
              <a:extLst>
                <a:ext uri="{FF2B5EF4-FFF2-40B4-BE49-F238E27FC236}">
                  <a16:creationId xmlns:a16="http://schemas.microsoft.com/office/drawing/2014/main" id="{CB25014B-C9BD-4BC2-8A06-68117A555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1539" y="3872294"/>
              <a:ext cx="57150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Panium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27:27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Text Box 102">
              <a:extLst>
                <a:ext uri="{FF2B5EF4-FFF2-40B4-BE49-F238E27FC236}">
                  <a16:creationId xmlns:a16="http://schemas.microsoft.com/office/drawing/2014/main" id="{59BD2024-24CC-4F7D-8799-3653CC484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54389" y="4900994"/>
              <a:ext cx="6286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14th night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Text Box 103">
              <a:extLst>
                <a:ext uri="{FF2B5EF4-FFF2-40B4-BE49-F238E27FC236}">
                  <a16:creationId xmlns:a16="http://schemas.microsoft.com/office/drawing/2014/main" id="{C8FBFD18-FBBC-49D3-A05F-FB802D37B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1689" y="3872294"/>
              <a:ext cx="57150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Oct 22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Shipwreck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Text Box 104">
              <a:extLst>
                <a:ext uri="{FF2B5EF4-FFF2-40B4-BE49-F238E27FC236}">
                  <a16:creationId xmlns:a16="http://schemas.microsoft.com/office/drawing/2014/main" id="{420DE480-658F-44A7-A163-1AB2D41FE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54589" y="455809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Text Box 105">
              <a:extLst>
                <a:ext uri="{FF2B5EF4-FFF2-40B4-BE49-F238E27FC236}">
                  <a16:creationId xmlns:a16="http://schemas.microsoft.com/office/drawing/2014/main" id="{EF693C5B-DD26-43D6-A692-A53DBE061F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2329244"/>
              <a:ext cx="114300" cy="285750"/>
            </a:xfrm>
            <a:prstGeom prst="rect">
              <a:avLst/>
            </a:prstGeom>
            <a:noFill/>
            <a:ln w="317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Text Box 106">
              <a:extLst>
                <a:ext uri="{FF2B5EF4-FFF2-40B4-BE49-F238E27FC236}">
                  <a16:creationId xmlns:a16="http://schemas.microsoft.com/office/drawing/2014/main" id="{08F45A30-6CCB-4941-B86C-99478BFA65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25838" y="5186744"/>
              <a:ext cx="1738309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20 Fathoms = 1440 in+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15 Fathoms = 1080 in</a:t>
              </a: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=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	 2520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Text Box 107">
              <a:extLst>
                <a:ext uri="{FF2B5EF4-FFF2-40B4-BE49-F238E27FC236}">
                  <a16:creationId xmlns:a16="http://schemas.microsoft.com/office/drawing/2014/main" id="{5992A9ED-188A-41DF-B461-92317C8FB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54639" y="5872544"/>
              <a:ext cx="57150" cy="57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Text Box 108">
              <a:extLst>
                <a:ext uri="{FF2B5EF4-FFF2-40B4-BE49-F238E27FC236}">
                  <a16:creationId xmlns:a16="http://schemas.microsoft.com/office/drawing/2014/main" id="{2E0A4964-A5C7-4328-9216-E02E43DBB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6989" y="5129594"/>
              <a:ext cx="6286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Paul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Aristarchus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Luke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Freeform 109">
              <a:extLst>
                <a:ext uri="{FF2B5EF4-FFF2-40B4-BE49-F238E27FC236}">
                  <a16:creationId xmlns:a16="http://schemas.microsoft.com/office/drawing/2014/main" id="{60419671-E62B-447D-A91D-05404F840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2114" y="5843969"/>
              <a:ext cx="1724025" cy="47625"/>
            </a:xfrm>
            <a:custGeom>
              <a:avLst/>
              <a:gdLst>
                <a:gd name="T0" fmla="*/ 0 w 1724025"/>
                <a:gd name="T1" fmla="*/ 0 h 47625"/>
                <a:gd name="T2" fmla="*/ 142875 w 1724025"/>
                <a:gd name="T3" fmla="*/ 28575 h 47625"/>
                <a:gd name="T4" fmla="*/ 638175 w 1724025"/>
                <a:gd name="T5" fmla="*/ 19050 h 47625"/>
                <a:gd name="T6" fmla="*/ 1019175 w 1724025"/>
                <a:gd name="T7" fmla="*/ 19050 h 47625"/>
                <a:gd name="T8" fmla="*/ 1181100 w 1724025"/>
                <a:gd name="T9" fmla="*/ 38100 h 47625"/>
                <a:gd name="T10" fmla="*/ 1724025 w 1724025"/>
                <a:gd name="T11" fmla="*/ 47625 h 47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4025" h="47625">
                  <a:moveTo>
                    <a:pt x="0" y="0"/>
                  </a:moveTo>
                  <a:cubicBezTo>
                    <a:pt x="84425" y="28142"/>
                    <a:pt x="37192" y="16832"/>
                    <a:pt x="142875" y="28575"/>
                  </a:cubicBezTo>
                  <a:cubicBezTo>
                    <a:pt x="307975" y="25400"/>
                    <a:pt x="473106" y="23572"/>
                    <a:pt x="638175" y="19050"/>
                  </a:cubicBezTo>
                  <a:cubicBezTo>
                    <a:pt x="964330" y="10114"/>
                    <a:pt x="712003" y="2883"/>
                    <a:pt x="1019175" y="19050"/>
                  </a:cubicBezTo>
                  <a:cubicBezTo>
                    <a:pt x="1080318" y="29241"/>
                    <a:pt x="1112654" y="36087"/>
                    <a:pt x="1181100" y="38100"/>
                  </a:cubicBezTo>
                  <a:cubicBezTo>
                    <a:pt x="1362025" y="43421"/>
                    <a:pt x="1724025" y="47625"/>
                    <a:pt x="1724025" y="47625"/>
                  </a:cubicBezTo>
                </a:path>
              </a:pathLst>
            </a:custGeom>
            <a:noFill/>
            <a:ln w="25400" cap="flat" algn="ctr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Text Box 110">
              <a:extLst>
                <a:ext uri="{FF2B5EF4-FFF2-40B4-BE49-F238E27FC236}">
                  <a16:creationId xmlns:a16="http://schemas.microsoft.com/office/drawing/2014/main" id="{7A51B82C-2D62-439D-9BE3-97A50423D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8489" y="575824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Text Box 111">
              <a:extLst>
                <a:ext uri="{FF2B5EF4-FFF2-40B4-BE49-F238E27FC236}">
                  <a16:creationId xmlns:a16="http://schemas.microsoft.com/office/drawing/2014/main" id="{AECBDC51-D54A-42B2-AAD0-4527DDAF6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11439" y="4100894"/>
              <a:ext cx="4000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Raphia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Text Box 112">
              <a:extLst>
                <a:ext uri="{FF2B5EF4-FFF2-40B4-BE49-F238E27FC236}">
                  <a16:creationId xmlns:a16="http://schemas.microsoft.com/office/drawing/2014/main" id="{BD02D1AF-6C9F-4F3B-B2FE-901AAC509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84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Text Box 113">
              <a:extLst>
                <a:ext uri="{FF2B5EF4-FFF2-40B4-BE49-F238E27FC236}">
                  <a16:creationId xmlns:a16="http://schemas.microsoft.com/office/drawing/2014/main" id="{8A75D76A-D08C-41A8-81B8-51A95D437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85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Line 114">
              <a:extLst>
                <a:ext uri="{FF2B5EF4-FFF2-40B4-BE49-F238E27FC236}">
                  <a16:creationId xmlns:a16="http://schemas.microsoft.com/office/drawing/2014/main" id="{12FE1B11-2AF7-40AE-B0F9-FCF5B5902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82889" y="5072444"/>
              <a:ext cx="0" cy="7429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Text Box 115">
              <a:extLst>
                <a:ext uri="{FF2B5EF4-FFF2-40B4-BE49-F238E27FC236}">
                  <a16:creationId xmlns:a16="http://schemas.microsoft.com/office/drawing/2014/main" id="{D81C40A9-5064-4CC5-BED5-79B0B4F0F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0039" y="5186744"/>
              <a:ext cx="6286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Melita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Text Box 116">
              <a:extLst>
                <a:ext uri="{FF2B5EF4-FFF2-40B4-BE49-F238E27FC236}">
                  <a16:creationId xmlns:a16="http://schemas.microsoft.com/office/drawing/2014/main" id="{4FF8C45C-80FC-4A32-9D39-21F003146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4339" y="4900994"/>
              <a:ext cx="32861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Text Box 117">
              <a:extLst>
                <a:ext uri="{FF2B5EF4-FFF2-40B4-BE49-F238E27FC236}">
                  <a16:creationId xmlns:a16="http://schemas.microsoft.com/office/drawing/2014/main" id="{1EA939B5-C368-43AD-B530-66DB1AEEE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01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Text Box 118">
              <a:extLst>
                <a:ext uri="{FF2B5EF4-FFF2-40B4-BE49-F238E27FC236}">
                  <a16:creationId xmlns:a16="http://schemas.microsoft.com/office/drawing/2014/main" id="{FA0FBFF6-B15D-45B3-A52B-6B46C7E308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11639" y="3072194"/>
              <a:ext cx="4572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USA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UN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Text Box 119">
              <a:extLst>
                <a:ext uri="{FF2B5EF4-FFF2-40B4-BE49-F238E27FC236}">
                  <a16:creationId xmlns:a16="http://schemas.microsoft.com/office/drawing/2014/main" id="{C43E7CD9-BA7E-4D92-817F-75A38E7E9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6889" y="4958144"/>
              <a:ext cx="5143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Crete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Salmone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Line 120">
              <a:extLst>
                <a:ext uri="{FF2B5EF4-FFF2-40B4-BE49-F238E27FC236}">
                  <a16:creationId xmlns:a16="http://schemas.microsoft.com/office/drawing/2014/main" id="{D25247A6-D945-47BA-9D1C-F5F1B7C47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5489" y="4900994"/>
              <a:ext cx="5715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Text Box 121">
              <a:extLst>
                <a:ext uri="{FF2B5EF4-FFF2-40B4-BE49-F238E27FC236}">
                  <a16:creationId xmlns:a16="http://schemas.microsoft.com/office/drawing/2014/main" id="{32BA3B09-5F7E-4F6E-B6D9-0F197D7D1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25889" y="3415094"/>
              <a:ext cx="108585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Dictatorship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Line 122">
              <a:extLst>
                <a:ext uri="{FF2B5EF4-FFF2-40B4-BE49-F238E27FC236}">
                  <a16:creationId xmlns:a16="http://schemas.microsoft.com/office/drawing/2014/main" id="{7FD4FD50-3DD0-4E80-8376-ED31C79CAD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1158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123">
              <a:extLst>
                <a:ext uri="{FF2B5EF4-FFF2-40B4-BE49-F238E27FC236}">
                  <a16:creationId xmlns:a16="http://schemas.microsoft.com/office/drawing/2014/main" id="{39D39691-A712-4B4C-BEB0-506C5B651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54439" y="4500944"/>
              <a:ext cx="1028700" cy="28575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F6F987-4DF2-4B1F-AAFE-DE544AE512EB}"/>
              </a:ext>
            </a:extLst>
          </p:cNvPr>
          <p:cNvCxnSpPr/>
          <p:nvPr/>
        </p:nvCxnSpPr>
        <p:spPr>
          <a:xfrm>
            <a:off x="8403652" y="19032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750DEBC-7FD0-4605-8984-747454326686}"/>
              </a:ext>
            </a:extLst>
          </p:cNvPr>
          <p:cNvCxnSpPr/>
          <p:nvPr/>
        </p:nvCxnSpPr>
        <p:spPr>
          <a:xfrm>
            <a:off x="9671331" y="4043801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4AC3921C-36D1-4903-B28C-162EC33D4D46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79FE075D-ADF3-4935-A430-07F9FF770886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6" name="Text Test 1">
              <a:extLst>
                <a:ext uri="{FF2B5EF4-FFF2-40B4-BE49-F238E27FC236}">
                  <a16:creationId xmlns:a16="http://schemas.microsoft.com/office/drawing/2014/main" id="{A6F95FDE-A2FA-49B0-9E47-75B342D4E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241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End of Ancient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3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848"/>
            <a:ext cx="12192000" cy="40666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Modern Israel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1371600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D43FBD30-9062-4F35-88FD-E986B9051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922690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9414433D-625D-4F74-8E31-0ADAEB1A19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67350" y="1922690"/>
            <a:ext cx="7429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9CA90E1-E35E-49DC-8469-B9D087AF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849" y="1922690"/>
            <a:ext cx="571499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Disappointment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3BD1865A-93FB-45E8-83CC-01A50675D0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786F6C43-5D71-48EF-A942-2C6D8BEC5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33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8B5B7178-05EF-4414-8489-B8996B4267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AB2EDFEC-61B9-42BF-948A-3F036D416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18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46103B7-175C-4DE7-8BF3-28C1A8E3F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351190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538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BAE1BC5F-7CF3-40FE-8BB1-3D489823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1228725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5BC1D0A1-1000-4948-BE5E-2E745C5B2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450" y="1979840"/>
            <a:ext cx="8572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Organization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þ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Rejection of  message       </a:t>
            </a:r>
            <a:r>
              <a:rPr kumimoji="0" lang="en-US" altLang="en-US" sz="1000" b="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latin typeface="Wingdings" panose="05000000000000000000" pitchFamily="2" charset="2"/>
              </a:rPr>
              <a:t>ý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D8C7A6D2-DB11-4108-8C54-053CED43C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D9506EC7-F21A-4DBE-BB88-E7E5D24B6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175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A10C0CAB-69FD-417B-8701-7BF7FEF1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1979840"/>
            <a:ext cx="4000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7324B28E-D98C-40EB-B824-D404E322A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7350" y="1608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413A054B-D797-4348-AC2E-C25D5A0EF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236890"/>
            <a:ext cx="5143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id="{5E940DB4-FBF1-4E3F-902E-852DB0D3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C5A6FE5A-EA5B-47FD-8ACE-B5E9541EF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83B5A19D-4CF6-4B2E-A881-CB6CEBC37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00" y="12487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191C3A7E-E3A1-484B-88EC-F6DC34A59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450" y="1236890"/>
            <a:ext cx="11430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2C5E1548-C010-4AF7-97CF-AB785FA1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951140"/>
            <a:ext cx="9144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46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D7DBEED8-CF4E-4D46-B690-DB6AD552E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165218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E0E25B5F-D363-4E14-880B-530AE2A6F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5">
            <a:extLst>
              <a:ext uri="{FF2B5EF4-FFF2-40B4-BE49-F238E27FC236}">
                <a16:creationId xmlns:a16="http://schemas.microsoft.com/office/drawing/2014/main" id="{9CFA6DD2-2776-48B4-A6D9-D6FEA48DD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6">
            <a:extLst>
              <a:ext uri="{FF2B5EF4-FFF2-40B4-BE49-F238E27FC236}">
                <a16:creationId xmlns:a16="http://schemas.microsoft.com/office/drawing/2014/main" id="{2780B4CC-43FA-4E68-9352-EBC637F6D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50" y="117259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FC837497-BB37-4693-BCC9-41B3F3AF58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3150" y="1751240"/>
            <a:ext cx="171450" cy="1143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A84EC334-A794-4A2D-9FF5-9EEA0DFB6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4654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D30BEC09-A5ED-4B14-B1AA-A7DBB1593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8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Line 31">
            <a:extLst>
              <a:ext uri="{FF2B5EF4-FFF2-40B4-BE49-F238E27FC236}">
                <a16:creationId xmlns:a16="http://schemas.microsoft.com/office/drawing/2014/main" id="{31ADC887-6088-454B-B8C8-5EF0B8C65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6050" y="1922690"/>
            <a:ext cx="0" cy="2857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2">
            <a:extLst>
              <a:ext uri="{FF2B5EF4-FFF2-40B4-BE49-F238E27FC236}">
                <a16:creationId xmlns:a16="http://schemas.microsoft.com/office/drawing/2014/main" id="{3531F292-17DD-448E-A442-FAD2FE7D8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3">
            <a:extLst>
              <a:ext uri="{FF2B5EF4-FFF2-40B4-BE49-F238E27FC236}">
                <a16:creationId xmlns:a16="http://schemas.microsoft.com/office/drawing/2014/main" id="{9968F854-D5BF-45B3-A363-132F0D9D3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77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Box 34">
            <a:extLst>
              <a:ext uri="{FF2B5EF4-FFF2-40B4-BE49-F238E27FC236}">
                <a16:creationId xmlns:a16="http://schemas.microsoft.com/office/drawing/2014/main" id="{974481F1-2BE1-4B82-A7C0-21EE9C880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236889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35">
            <a:extLst>
              <a:ext uri="{FF2B5EF4-FFF2-40B4-BE49-F238E27FC236}">
                <a16:creationId xmlns:a16="http://schemas.microsoft.com/office/drawing/2014/main" id="{AC95BA40-D473-429E-813A-A35941DD1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6250" y="1808390"/>
            <a:ext cx="2857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1315D02F-ECEC-4167-B046-D4171968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0650" y="1636940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28344712-2263-4D67-B16C-E41AC16E4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71506BED-838D-43A5-B5F1-F56538BF5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6790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9">
            <a:extLst>
              <a:ext uri="{FF2B5EF4-FFF2-40B4-BE49-F238E27FC236}">
                <a16:creationId xmlns:a16="http://schemas.microsoft.com/office/drawing/2014/main" id="{EF13C4A5-95B9-45F0-88F9-2E73F711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0A0B8EAE-1B61-4D02-8DE5-BF49AF17E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78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Jones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Waggoner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1">
            <a:extLst>
              <a:ext uri="{FF2B5EF4-FFF2-40B4-BE49-F238E27FC236}">
                <a16:creationId xmlns:a16="http://schemas.microsoft.com/office/drawing/2014/main" id="{C45FF0CC-00DF-4997-871A-220A5ECB64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9350" y="1922690"/>
            <a:ext cx="0" cy="628650"/>
          </a:xfrm>
          <a:prstGeom prst="line">
            <a:avLst/>
          </a:prstGeom>
          <a:noFill/>
          <a:ln w="25400" cap="rnd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8A383DBB-2671-4719-AFF3-ECD3604C7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9350" y="197984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Butler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Smith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43">
            <a:extLst>
              <a:ext uri="{FF2B5EF4-FFF2-40B4-BE49-F238E27FC236}">
                <a16:creationId xmlns:a16="http://schemas.microsoft.com/office/drawing/2014/main" id="{16557718-E66F-4AEB-A636-8FBA86BEB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636940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4">
            <a:extLst>
              <a:ext uri="{FF2B5EF4-FFF2-40B4-BE49-F238E27FC236}">
                <a16:creationId xmlns:a16="http://schemas.microsoft.com/office/drawing/2014/main" id="{94BBF308-0A97-4FF1-90C5-7FE6139F7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39450" y="1636940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5">
            <a:extLst>
              <a:ext uri="{FF2B5EF4-FFF2-40B4-BE49-F238E27FC236}">
                <a16:creationId xmlns:a16="http://schemas.microsoft.com/office/drawing/2014/main" id="{D92A7316-0DAF-4F1F-8CE9-F18FF2AD6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2300" y="135119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Line 46">
            <a:extLst>
              <a:ext uri="{FF2B5EF4-FFF2-40B4-BE49-F238E27FC236}">
                <a16:creationId xmlns:a16="http://schemas.microsoft.com/office/drawing/2014/main" id="{F90ED53E-4248-44E7-A05C-DE33629CA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236890"/>
            <a:ext cx="222885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7">
            <a:extLst>
              <a:ext uri="{FF2B5EF4-FFF2-40B4-BE49-F238E27FC236}">
                <a16:creationId xmlns:a16="http://schemas.microsoft.com/office/drawing/2014/main" id="{4F086D95-5B37-4E1A-8DC2-A54ABD489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7900" y="951140"/>
            <a:ext cx="628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   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 Box 48">
            <a:extLst>
              <a:ext uri="{FF2B5EF4-FFF2-40B4-BE49-F238E27FC236}">
                <a16:creationId xmlns:a16="http://schemas.microsoft.com/office/drawing/2014/main" id="{202B8DC3-158B-4265-878C-9F43CFE6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1236890"/>
            <a:ext cx="2857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Line 49">
            <a:extLst>
              <a:ext uri="{FF2B5EF4-FFF2-40B4-BE49-F238E27FC236}">
                <a16:creationId xmlns:a16="http://schemas.microsoft.com/office/drawing/2014/main" id="{237D06D4-7DDD-48C7-806E-BC6AD0060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300" y="1865540"/>
            <a:ext cx="11430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0">
            <a:extLst>
              <a:ext uri="{FF2B5EF4-FFF2-40B4-BE49-F238E27FC236}">
                <a16:creationId xmlns:a16="http://schemas.microsoft.com/office/drawing/2014/main" id="{F3DCB8E0-9110-496A-B6F6-D2E1944F3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1865540"/>
            <a:ext cx="285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8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Sylfaen" panose="010A0502050306030303" pitchFamily="18" charset="0"/>
              </a:rPr>
              <a:t>α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51">
            <a:extLst>
              <a:ext uri="{FF2B5EF4-FFF2-40B4-BE49-F238E27FC236}">
                <a16:creationId xmlns:a16="http://schemas.microsoft.com/office/drawing/2014/main" id="{12414D16-199E-4101-98FA-83779040F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1341665"/>
            <a:ext cx="581025" cy="42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52">
            <a:extLst>
              <a:ext uri="{FF2B5EF4-FFF2-40B4-BE49-F238E27FC236}">
                <a16:creationId xmlns:a16="http://schemas.microsoft.com/office/drawing/2014/main" id="{E1100E5D-6A66-473F-9431-3AA6389F7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0900" y="1808390"/>
            <a:ext cx="62865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3">
            <a:extLst>
              <a:ext uri="{FF2B5EF4-FFF2-40B4-BE49-F238E27FC236}">
                <a16:creationId xmlns:a16="http://schemas.microsoft.com/office/drawing/2014/main" id="{6B2F03AA-167D-4C7C-8B5A-D2473761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0" y="1979840"/>
            <a:ext cx="2857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600" b="1" i="0" u="none" strike="noStrike" cap="none" normalizeH="0" baseline="0" noProof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ῼ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Line 103">
            <a:extLst>
              <a:ext uri="{FF2B5EF4-FFF2-40B4-BE49-F238E27FC236}">
                <a16:creationId xmlns:a16="http://schemas.microsoft.com/office/drawing/2014/main" id="{DDA5455B-0BCF-4C4B-B631-5F05405C0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751240"/>
            <a:ext cx="0" cy="1714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04">
            <a:extLst>
              <a:ext uri="{FF2B5EF4-FFF2-40B4-BE49-F238E27FC236}">
                <a16:creationId xmlns:a16="http://schemas.microsoft.com/office/drawing/2014/main" id="{0568B018-8B0F-4997-AF77-7FC8F2F95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9296400" y="1751240"/>
            <a:ext cx="2286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105">
            <a:extLst>
              <a:ext uri="{FF2B5EF4-FFF2-40B4-BE49-F238E27FC236}">
                <a16:creationId xmlns:a16="http://schemas.microsoft.com/office/drawing/2014/main" id="{37833971-66FC-496E-8DD3-68AAD267E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0700" y="1922690"/>
            <a:ext cx="0" cy="57150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106">
            <a:extLst>
              <a:ext uri="{FF2B5EF4-FFF2-40B4-BE49-F238E27FC236}">
                <a16:creationId xmlns:a16="http://schemas.microsoft.com/office/drawing/2014/main" id="{2F9FFEAA-CD05-4CDB-AD7B-805FFBFC4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2100" y="1408340"/>
            <a:ext cx="4286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1881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96082D7-4BCC-4DF9-8213-B2104A80DCA0}"/>
              </a:ext>
            </a:extLst>
          </p:cNvPr>
          <p:cNvSpPr txBox="1"/>
          <p:nvPr/>
        </p:nvSpPr>
        <p:spPr>
          <a:xfrm>
            <a:off x="5658375" y="982890"/>
            <a:ext cx="4693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1260</a:t>
            </a:r>
            <a:endParaRPr lang="en-US" sz="1200" dirty="0"/>
          </a:p>
        </p:txBody>
      </p:sp>
      <p:sp>
        <p:nvSpPr>
          <p:cNvPr id="68" name="Text Box 20">
            <a:extLst>
              <a:ext uri="{FF2B5EF4-FFF2-40B4-BE49-F238E27FC236}">
                <a16:creationId xmlns:a16="http://schemas.microsoft.com/office/drawing/2014/main" id="{D1AE89C7-9272-4708-8E3A-9649AFD07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1350" y="1318647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3">
            <a:extLst>
              <a:ext uri="{FF2B5EF4-FFF2-40B4-BE49-F238E27FC236}">
                <a16:creationId xmlns:a16="http://schemas.microsoft.com/office/drawing/2014/main" id="{A58EB119-36C5-46C6-9AAF-3609545CEC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355781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">
            <a:extLst>
              <a:ext uri="{FF2B5EF4-FFF2-40B4-BE49-F238E27FC236}">
                <a16:creationId xmlns:a16="http://schemas.microsoft.com/office/drawing/2014/main" id="{0A0FB8A7-9913-40F3-97FF-791533638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32784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Text Box 11">
            <a:extLst>
              <a:ext uri="{FF2B5EF4-FFF2-40B4-BE49-F238E27FC236}">
                <a16:creationId xmlns:a16="http://schemas.microsoft.com/office/drawing/2014/main" id="{2556C315-7E92-44DC-B539-0D3FA3F2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28702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Line 24">
            <a:extLst>
              <a:ext uri="{FF2B5EF4-FFF2-40B4-BE49-F238E27FC236}">
                <a16:creationId xmlns:a16="http://schemas.microsoft.com/office/drawing/2014/main" id="{7BAE5D3C-9580-422C-B550-C33B685BE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25">
            <a:extLst>
              <a:ext uri="{FF2B5EF4-FFF2-40B4-BE49-F238E27FC236}">
                <a16:creationId xmlns:a16="http://schemas.microsoft.com/office/drawing/2014/main" id="{D2905492-3F4F-4BB4-848C-05AD208D9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14D998FB-701A-4103-88E5-67666C31E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28585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Line 32">
            <a:extLst>
              <a:ext uri="{FF2B5EF4-FFF2-40B4-BE49-F238E27FC236}">
                <a16:creationId xmlns:a16="http://schemas.microsoft.com/office/drawing/2014/main" id="{8EA0F0F9-0A20-4F76-B86D-A67A889D6D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33">
            <a:extLst>
              <a:ext uri="{FF2B5EF4-FFF2-40B4-BE49-F238E27FC236}">
                <a16:creationId xmlns:a16="http://schemas.microsoft.com/office/drawing/2014/main" id="{F9B6982F-C629-4685-9CD5-6814000C8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id="{7B246CF5-6A4A-4F13-9760-3B66B7E62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285931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Line 7">
            <a:extLst>
              <a:ext uri="{FF2B5EF4-FFF2-40B4-BE49-F238E27FC236}">
                <a16:creationId xmlns:a16="http://schemas.microsoft.com/office/drawing/2014/main" id="{C943BEE3-9B8F-4A78-B602-F59BE6A63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3259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Line 9">
            <a:extLst>
              <a:ext uri="{FF2B5EF4-FFF2-40B4-BE49-F238E27FC236}">
                <a16:creationId xmlns:a16="http://schemas.microsoft.com/office/drawing/2014/main" id="{82E2BF37-09CB-4261-8DDB-4E60B5414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2593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Text Box 20">
            <a:extLst>
              <a:ext uri="{FF2B5EF4-FFF2-40B4-BE49-F238E27FC236}">
                <a16:creationId xmlns:a16="http://schemas.microsoft.com/office/drawing/2014/main" id="{0C36B8A2-5A90-4249-847E-4E4478F04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28712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Line 24">
            <a:extLst>
              <a:ext uri="{FF2B5EF4-FFF2-40B4-BE49-F238E27FC236}">
                <a16:creationId xmlns:a16="http://schemas.microsoft.com/office/drawing/2014/main" id="{3BADD7BD-F75B-4BE7-9617-228CC8F3B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3253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Line 25">
            <a:extLst>
              <a:ext uri="{FF2B5EF4-FFF2-40B4-BE49-F238E27FC236}">
                <a16:creationId xmlns:a16="http://schemas.microsoft.com/office/drawing/2014/main" id="{6FB6C829-4C19-473E-8900-4B61D9B7A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3253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Text Box 26">
            <a:extLst>
              <a:ext uri="{FF2B5EF4-FFF2-40B4-BE49-F238E27FC236}">
                <a16:creationId xmlns:a16="http://schemas.microsoft.com/office/drawing/2014/main" id="{216035A0-B364-4AB4-942B-A0E1B062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284480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3">
            <a:extLst>
              <a:ext uri="{FF2B5EF4-FFF2-40B4-BE49-F238E27FC236}">
                <a16:creationId xmlns:a16="http://schemas.microsoft.com/office/drawing/2014/main" id="{B8F8A90F-1063-4D0D-BA3C-44FB1FD94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443411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8">
            <a:extLst>
              <a:ext uri="{FF2B5EF4-FFF2-40B4-BE49-F238E27FC236}">
                <a16:creationId xmlns:a16="http://schemas.microsoft.com/office/drawing/2014/main" id="{4958070B-E4F3-4859-A2A9-FB7F07F95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Text Box 11">
            <a:extLst>
              <a:ext uri="{FF2B5EF4-FFF2-40B4-BE49-F238E27FC236}">
                <a16:creationId xmlns:a16="http://schemas.microsoft.com/office/drawing/2014/main" id="{C016CC2B-059A-4887-AD12-395922C8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374650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1798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Line 7">
            <a:extLst>
              <a:ext uri="{FF2B5EF4-FFF2-40B4-BE49-F238E27FC236}">
                <a16:creationId xmlns:a16="http://schemas.microsoft.com/office/drawing/2014/main" id="{AE457126-897E-4D20-B1B0-10C3615CA4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4142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Line 9">
            <a:extLst>
              <a:ext uri="{FF2B5EF4-FFF2-40B4-BE49-F238E27FC236}">
                <a16:creationId xmlns:a16="http://schemas.microsoft.com/office/drawing/2014/main" id="{C15BD213-2DC1-4E6C-8136-3163D859A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4142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Text Box 20">
            <a:extLst>
              <a:ext uri="{FF2B5EF4-FFF2-40B4-BE49-F238E27FC236}">
                <a16:creationId xmlns:a16="http://schemas.microsoft.com/office/drawing/2014/main" id="{69AFD4DD-04A1-4BAA-8C67-3A0CD319D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374752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Line 7">
            <a:extLst>
              <a:ext uri="{FF2B5EF4-FFF2-40B4-BE49-F238E27FC236}">
                <a16:creationId xmlns:a16="http://schemas.microsoft.com/office/drawing/2014/main" id="{A2876231-18E2-4AD8-BDE9-F6AEC58F8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9">
            <a:extLst>
              <a:ext uri="{FF2B5EF4-FFF2-40B4-BE49-F238E27FC236}">
                <a16:creationId xmlns:a16="http://schemas.microsoft.com/office/drawing/2014/main" id="{4BD37176-7C30-4908-B493-AC2B8CCEDE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Text Box 20">
            <a:extLst>
              <a:ext uri="{FF2B5EF4-FFF2-40B4-BE49-F238E27FC236}">
                <a16:creationId xmlns:a16="http://schemas.microsoft.com/office/drawing/2014/main" id="{D33FD4FF-0527-4129-B850-B8451447B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1" y="3576866"/>
            <a:ext cx="419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July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Line 7">
            <a:extLst>
              <a:ext uri="{FF2B5EF4-FFF2-40B4-BE49-F238E27FC236}">
                <a16:creationId xmlns:a16="http://schemas.microsoft.com/office/drawing/2014/main" id="{741D0356-F889-41F1-9323-A0B6240C3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9">
            <a:extLst>
              <a:ext uri="{FF2B5EF4-FFF2-40B4-BE49-F238E27FC236}">
                <a16:creationId xmlns:a16="http://schemas.microsoft.com/office/drawing/2014/main" id="{13723445-4B9B-47C5-8661-275E5484B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415471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Text Box 20">
            <a:extLst>
              <a:ext uri="{FF2B5EF4-FFF2-40B4-BE49-F238E27FC236}">
                <a16:creationId xmlns:a16="http://schemas.microsoft.com/office/drawing/2014/main" id="{CF0B1BC5-8FAF-4BF9-9441-D34B762A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3576866"/>
            <a:ext cx="419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Line 7">
            <a:extLst>
              <a:ext uri="{FF2B5EF4-FFF2-40B4-BE49-F238E27FC236}">
                <a16:creationId xmlns:a16="http://schemas.microsoft.com/office/drawing/2014/main" id="{4EAE1614-FEE8-412B-81A5-0895EE344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41547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9">
            <a:extLst>
              <a:ext uri="{FF2B5EF4-FFF2-40B4-BE49-F238E27FC236}">
                <a16:creationId xmlns:a16="http://schemas.microsoft.com/office/drawing/2014/main" id="{4D9B19C1-38C4-4C54-80B5-3E1B71248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415471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Text Box 20">
            <a:extLst>
              <a:ext uri="{FF2B5EF4-FFF2-40B4-BE49-F238E27FC236}">
                <a16:creationId xmlns:a16="http://schemas.microsoft.com/office/drawing/2014/main" id="{952254FF-2956-45C7-B14B-AA619BFBD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231" y="3744768"/>
            <a:ext cx="419100" cy="428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?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D1D2525-5C66-4828-825F-82D84F104EB0}"/>
              </a:ext>
            </a:extLst>
          </p:cNvPr>
          <p:cNvCxnSpPr/>
          <p:nvPr/>
        </p:nvCxnSpPr>
        <p:spPr>
          <a:xfrm>
            <a:off x="8114727" y="3992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D05F129-6F1A-427A-8E10-224823C997C7}"/>
              </a:ext>
            </a:extLst>
          </p:cNvPr>
          <p:cNvCxnSpPr/>
          <p:nvPr/>
        </p:nvCxnSpPr>
        <p:spPr>
          <a:xfrm>
            <a:off x="8114727" y="31097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7" name="Line 3">
            <a:extLst>
              <a:ext uri="{FF2B5EF4-FFF2-40B4-BE49-F238E27FC236}">
                <a16:creationId xmlns:a16="http://schemas.microsoft.com/office/drawing/2014/main" id="{8E924DDE-8AB7-415D-BDBB-180F8B398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150" y="5456465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8">
            <a:extLst>
              <a:ext uri="{FF2B5EF4-FFF2-40B4-BE49-F238E27FC236}">
                <a16:creationId xmlns:a16="http://schemas.microsoft.com/office/drawing/2014/main" id="{F7C6F7C9-1E20-495C-B43F-EBB2A289E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51770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Text Box 11">
            <a:extLst>
              <a:ext uri="{FF2B5EF4-FFF2-40B4-BE49-F238E27FC236}">
                <a16:creationId xmlns:a16="http://schemas.microsoft.com/office/drawing/2014/main" id="{F9092790-3364-4314-B9C8-A67BF40FC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47688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24">
            <a:extLst>
              <a:ext uri="{FF2B5EF4-FFF2-40B4-BE49-F238E27FC236}">
                <a16:creationId xmlns:a16="http://schemas.microsoft.com/office/drawing/2014/main" id="{0B583E7D-72E4-4DB2-BFD6-7DAD5424E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915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25">
            <a:extLst>
              <a:ext uri="{FF2B5EF4-FFF2-40B4-BE49-F238E27FC236}">
                <a16:creationId xmlns:a16="http://schemas.microsoft.com/office/drawing/2014/main" id="{E354AEB5-EB2C-4158-9C28-0C8E22C35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Text Box 26">
            <a:extLst>
              <a:ext uri="{FF2B5EF4-FFF2-40B4-BE49-F238E27FC236}">
                <a16:creationId xmlns:a16="http://schemas.microsoft.com/office/drawing/2014/main" id="{A53B4B98-B4A0-44F0-AF5E-0F914C1D7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50" y="4733360"/>
            <a:ext cx="428625" cy="46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SL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Line 32">
            <a:extLst>
              <a:ext uri="{FF2B5EF4-FFF2-40B4-BE49-F238E27FC236}">
                <a16:creationId xmlns:a16="http://schemas.microsoft.com/office/drawing/2014/main" id="{EAB1116C-FA3B-41F6-9C26-3265E0675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871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3">
            <a:extLst>
              <a:ext uri="{FF2B5EF4-FFF2-40B4-BE49-F238E27FC236}">
                <a16:creationId xmlns:a16="http://schemas.microsoft.com/office/drawing/2014/main" id="{68908FBB-79D0-4252-B0CF-CD32B8DB6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156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Text Box 34">
            <a:extLst>
              <a:ext uri="{FF2B5EF4-FFF2-40B4-BE49-F238E27FC236}">
                <a16:creationId xmlns:a16="http://schemas.microsoft.com/office/drawing/2014/main" id="{DC437F9D-5E1B-4A9C-9C8E-627C86AC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0" y="4757964"/>
            <a:ext cx="428625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Line 7">
            <a:extLst>
              <a:ext uri="{FF2B5EF4-FFF2-40B4-BE49-F238E27FC236}">
                <a16:creationId xmlns:a16="http://schemas.microsoft.com/office/drawing/2014/main" id="{FBDD10F3-28DF-4DAE-A1B5-1D810019A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515801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9">
            <a:extLst>
              <a:ext uri="{FF2B5EF4-FFF2-40B4-BE49-F238E27FC236}">
                <a16:creationId xmlns:a16="http://schemas.microsoft.com/office/drawing/2014/main" id="{D100D355-2CDA-40E5-9981-A6A9022EC2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515801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Text Box 20">
            <a:extLst>
              <a:ext uri="{FF2B5EF4-FFF2-40B4-BE49-F238E27FC236}">
                <a16:creationId xmlns:a16="http://schemas.microsoft.com/office/drawing/2014/main" id="{5A20820A-378D-42F4-8A34-4FEA0A059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47698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Line 24">
            <a:extLst>
              <a:ext uri="{FF2B5EF4-FFF2-40B4-BE49-F238E27FC236}">
                <a16:creationId xmlns:a16="http://schemas.microsoft.com/office/drawing/2014/main" id="{5B94D76A-ED7B-4A92-BEF6-5B7736B64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9950" y="5151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25">
            <a:extLst>
              <a:ext uri="{FF2B5EF4-FFF2-40B4-BE49-F238E27FC236}">
                <a16:creationId xmlns:a16="http://schemas.microsoft.com/office/drawing/2014/main" id="{D0D89B59-A32F-4681-9942-14C2F6ED4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88500" y="5151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Text Box 26">
            <a:extLst>
              <a:ext uri="{FF2B5EF4-FFF2-40B4-BE49-F238E27FC236}">
                <a16:creationId xmlns:a16="http://schemas.microsoft.com/office/drawing/2014/main" id="{168172FE-ADA3-498C-8ED4-EBBE02639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0400" y="4743450"/>
            <a:ext cx="428625" cy="4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?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Line 3">
            <a:extLst>
              <a:ext uri="{FF2B5EF4-FFF2-40B4-BE49-F238E27FC236}">
                <a16:creationId xmlns:a16="http://schemas.microsoft.com/office/drawing/2014/main" id="{E5D68B2B-CCE8-42F3-BD66-584025F4B5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500" y="6332765"/>
            <a:ext cx="260604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8">
            <a:extLst>
              <a:ext uri="{FF2B5EF4-FFF2-40B4-BE49-F238E27FC236}">
                <a16:creationId xmlns:a16="http://schemas.microsoft.com/office/drawing/2014/main" id="{6EDB4C7B-6FC6-4047-9AEB-0D3362E6B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5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Text Box 11">
            <a:extLst>
              <a:ext uri="{FF2B5EF4-FFF2-40B4-BE49-F238E27FC236}">
                <a16:creationId xmlns:a16="http://schemas.microsoft.com/office/drawing/2014/main" id="{66390068-78AB-47B1-BC91-FD862657B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5645150"/>
            <a:ext cx="428625" cy="38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ToE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1989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Line 7">
            <a:extLst>
              <a:ext uri="{FF2B5EF4-FFF2-40B4-BE49-F238E27FC236}">
                <a16:creationId xmlns:a16="http://schemas.microsoft.com/office/drawing/2014/main" id="{07614393-0DC2-4193-BBDC-8CBC2ED23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00" y="60406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9">
            <a:extLst>
              <a:ext uri="{FF2B5EF4-FFF2-40B4-BE49-F238E27FC236}">
                <a16:creationId xmlns:a16="http://schemas.microsoft.com/office/drawing/2014/main" id="{71D08EC5-77D0-4BAB-8833-A57386AEFA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6040665"/>
            <a:ext cx="3429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20">
            <a:extLst>
              <a:ext uri="{FF2B5EF4-FFF2-40B4-BE49-F238E27FC236}">
                <a16:creationId xmlns:a16="http://schemas.microsoft.com/office/drawing/2014/main" id="{03DA8C8A-5729-4FFF-AE77-B7CC31AE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5646172"/>
            <a:ext cx="428625" cy="438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911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2001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Line 7">
            <a:extLst>
              <a:ext uri="{FF2B5EF4-FFF2-40B4-BE49-F238E27FC236}">
                <a16:creationId xmlns:a16="http://schemas.microsoft.com/office/drawing/2014/main" id="{3BD1F920-46B0-4140-BC1B-03D8A400B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57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9">
            <a:extLst>
              <a:ext uri="{FF2B5EF4-FFF2-40B4-BE49-F238E27FC236}">
                <a16:creationId xmlns:a16="http://schemas.microsoft.com/office/drawing/2014/main" id="{8C6EEC7E-5926-4290-B467-FD0FDF7BC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342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Text Box 20">
            <a:extLst>
              <a:ext uri="{FF2B5EF4-FFF2-40B4-BE49-F238E27FC236}">
                <a16:creationId xmlns:a16="http://schemas.microsoft.com/office/drawing/2014/main" id="{3989D48E-B4C3-4131-9D01-750E733D5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1" y="5645150"/>
            <a:ext cx="419100" cy="45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SL</a:t>
            </a:r>
            <a:endParaRPr lang="en-US" altLang="en-US" sz="1200" dirty="0">
              <a:latin typeface="Arial Narrow" panose="020B0606020202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2014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Line 7">
            <a:extLst>
              <a:ext uri="{FF2B5EF4-FFF2-40B4-BE49-F238E27FC236}">
                <a16:creationId xmlns:a16="http://schemas.microsoft.com/office/drawing/2014/main" id="{C66196E5-5337-4D08-A9C5-CE2DBC96E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9">
            <a:extLst>
              <a:ext uri="{FF2B5EF4-FFF2-40B4-BE49-F238E27FC236}">
                <a16:creationId xmlns:a16="http://schemas.microsoft.com/office/drawing/2014/main" id="{6529F1C8-8857-40E7-9E65-8C427E613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3350" y="6053365"/>
            <a:ext cx="3352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Text Box 20">
            <a:extLst>
              <a:ext uri="{FF2B5EF4-FFF2-40B4-BE49-F238E27FC236}">
                <a16:creationId xmlns:a16="http://schemas.microsoft.com/office/drawing/2014/main" id="{5495DAF9-1355-44BE-AEA4-CEF4AC8D7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5475516"/>
            <a:ext cx="419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CoP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Nov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2019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Line 7">
            <a:extLst>
              <a:ext uri="{FF2B5EF4-FFF2-40B4-BE49-F238E27FC236}">
                <a16:creationId xmlns:a16="http://schemas.microsoft.com/office/drawing/2014/main" id="{93A1796B-771C-4825-A5DE-0B89AED09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6053365"/>
            <a:ext cx="0" cy="28575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Line 9">
            <a:extLst>
              <a:ext uri="{FF2B5EF4-FFF2-40B4-BE49-F238E27FC236}">
                <a16:creationId xmlns:a16="http://schemas.microsoft.com/office/drawing/2014/main" id="{7A472DFF-4984-4E16-9FE7-3F09DEE83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178800" y="6053365"/>
            <a:ext cx="1828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Text Box 20">
            <a:extLst>
              <a:ext uri="{FF2B5EF4-FFF2-40B4-BE49-F238E27FC236}">
                <a16:creationId xmlns:a16="http://schemas.microsoft.com/office/drawing/2014/main" id="{305726F9-3D32-4AA5-B2EB-CF9B11649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3551" y="5660459"/>
            <a:ext cx="419100" cy="44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FF0000"/>
                </a:solidFill>
                <a:latin typeface="Arial Narrow" panose="020B0606020202030204" pitchFamily="34" charset="0"/>
              </a:rPr>
              <a:t>2Ad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Narrow" panose="020B0606020202030204" pitchFamily="34" charset="0"/>
              </a:rPr>
              <a:t>2021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F0CBD096-96BA-4355-8767-324EBFED0C3E}"/>
              </a:ext>
            </a:extLst>
          </p:cNvPr>
          <p:cNvCxnSpPr/>
          <p:nvPr/>
        </p:nvCxnSpPr>
        <p:spPr>
          <a:xfrm>
            <a:off x="8114727" y="58910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804CFF85-DB28-4F18-AB51-5609E6002A7F}"/>
              </a:ext>
            </a:extLst>
          </p:cNvPr>
          <p:cNvCxnSpPr/>
          <p:nvPr/>
        </p:nvCxnSpPr>
        <p:spPr>
          <a:xfrm>
            <a:off x="8114727" y="500841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0" name="Text Box 51">
            <a:extLst>
              <a:ext uri="{FF2B5EF4-FFF2-40B4-BE49-F238E27FC236}">
                <a16:creationId xmlns:a16="http://schemas.microsoft.com/office/drawing/2014/main" id="{E0CF02C5-B982-4702-88EA-90CA70D3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88" y="3475264"/>
            <a:ext cx="765747" cy="83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Beginning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Text Box 51">
            <a:extLst>
              <a:ext uri="{FF2B5EF4-FFF2-40B4-BE49-F238E27FC236}">
                <a16:creationId xmlns:a16="http://schemas.microsoft.com/office/drawing/2014/main" id="{91687F40-D116-4F67-B6FC-BA5316DA9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5412014"/>
            <a:ext cx="581025" cy="62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End of Modern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Israel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9761A0BD-4A94-43D9-8FC1-C06458814D87}"/>
              </a:ext>
            </a:extLst>
          </p:cNvPr>
          <p:cNvCxnSpPr/>
          <p:nvPr/>
        </p:nvCxnSpPr>
        <p:spPr>
          <a:xfrm>
            <a:off x="7714677" y="1474643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5" name="Text Box 10">
            <a:extLst>
              <a:ext uri="{FF2B5EF4-FFF2-40B4-BE49-F238E27FC236}">
                <a16:creationId xmlns:a16="http://schemas.microsoft.com/office/drawing/2014/main" id="{54242A61-8A79-485C-9434-2E91611B1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50" y="609654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Priest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Text Box 10">
            <a:extLst>
              <a:ext uri="{FF2B5EF4-FFF2-40B4-BE49-F238E27FC236}">
                <a16:creationId xmlns:a16="http://schemas.microsoft.com/office/drawing/2014/main" id="{D5D1F758-0B71-4899-9686-B112346B9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5410" y="5235485"/>
            <a:ext cx="400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144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Text Box 10">
            <a:extLst>
              <a:ext uri="{FF2B5EF4-FFF2-40B4-BE49-F238E27FC236}">
                <a16:creationId xmlns:a16="http://schemas.microsoft.com/office/drawing/2014/main" id="{9E74087A-8A5F-411E-8ED4-32B2B4AFA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424107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Fractal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Text Box 10">
            <a:extLst>
              <a:ext uri="{FF2B5EF4-FFF2-40B4-BE49-F238E27FC236}">
                <a16:creationId xmlns:a16="http://schemas.microsoft.com/office/drawing/2014/main" id="{EAA3D627-1452-4912-AE45-4BB2D1136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395" y="3357154"/>
            <a:ext cx="581025" cy="24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Millerite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F69483C4-B62F-40D4-82D1-165AAE65B4B1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1656FE3-35D5-4972-A925-77F075E90A0C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8" name="Text Test 1">
              <a:extLst>
                <a:ext uri="{FF2B5EF4-FFF2-40B4-BE49-F238E27FC236}">
                  <a16:creationId xmlns:a16="http://schemas.microsoft.com/office/drawing/2014/main" id="{8F862CE8-DE77-4202-BB00-E1A8C7638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592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AF11-BE30-4D03-8DD7-30A824AAC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962"/>
            <a:ext cx="12192000" cy="34482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144K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633A-B624-4009-AB5D-E5B2E2F35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3" y="4004148"/>
            <a:ext cx="10955693" cy="2374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4DA7483-B53F-41B6-898E-027BC95B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3" y="872942"/>
            <a:ext cx="10955692" cy="30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1F0A-0AFE-4F67-842F-2961B625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8B27858-4352-4136-9D6B-D21D006FF4A0}" type="slidenum">
              <a:rPr lang="en-US" smtClean="0"/>
              <a:t>7</a:t>
            </a:fld>
            <a:endParaRPr lang="en-US" dirty="0"/>
          </a:p>
        </p:txBody>
      </p:sp>
      <p:sp>
        <p:nvSpPr>
          <p:cNvPr id="63" name="Text 911">
            <a:extLst>
              <a:ext uri="{FF2B5EF4-FFF2-40B4-BE49-F238E27FC236}">
                <a16:creationId xmlns:a16="http://schemas.microsoft.com/office/drawing/2014/main" id="{3A578C2B-F001-4ECF-8E26-8A43C09AA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964" y="918952"/>
            <a:ext cx="39643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LC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4" name="Line 9 Big Line">
            <a:extLst>
              <a:ext uri="{FF2B5EF4-FFF2-40B4-BE49-F238E27FC236}">
                <a16:creationId xmlns:a16="http://schemas.microsoft.com/office/drawing/2014/main" id="{D46B2545-E3FD-4CC2-8DEE-39CE3646DE60}"/>
              </a:ext>
            </a:extLst>
          </p:cNvPr>
          <p:cNvCxnSpPr/>
          <p:nvPr/>
        </p:nvCxnSpPr>
        <p:spPr bwMode="auto">
          <a:xfrm>
            <a:off x="1118719" y="1638793"/>
            <a:ext cx="973836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45" name="Group 911">
            <a:extLst>
              <a:ext uri="{FF2B5EF4-FFF2-40B4-BE49-F238E27FC236}">
                <a16:creationId xmlns:a16="http://schemas.microsoft.com/office/drawing/2014/main" id="{C90F0C05-BDC6-4888-913F-3A21C23CE257}"/>
              </a:ext>
            </a:extLst>
          </p:cNvPr>
          <p:cNvGrpSpPr/>
          <p:nvPr/>
        </p:nvGrpSpPr>
        <p:grpSpPr>
          <a:xfrm>
            <a:off x="3266227" y="1192213"/>
            <a:ext cx="518469" cy="443664"/>
            <a:chOff x="5924069" y="2833675"/>
            <a:chExt cx="518469" cy="443664"/>
          </a:xfrm>
        </p:grpSpPr>
        <p:cxnSp>
          <p:nvCxnSpPr>
            <p:cNvPr id="46" name="Line 16">
              <a:extLst>
                <a:ext uri="{FF2B5EF4-FFF2-40B4-BE49-F238E27FC236}">
                  <a16:creationId xmlns:a16="http://schemas.microsoft.com/office/drawing/2014/main" id="{7C49CA2F-9910-4DD5-81DE-0773BB5DD2D5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47" name="Line 16">
              <a:extLst>
                <a:ext uri="{FF2B5EF4-FFF2-40B4-BE49-F238E27FC236}">
                  <a16:creationId xmlns:a16="http://schemas.microsoft.com/office/drawing/2014/main" id="{6C3CAB64-0648-4FA7-B52F-027A50AC12CA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48" name="Text 911">
            <a:extLst>
              <a:ext uri="{FF2B5EF4-FFF2-40B4-BE49-F238E27FC236}">
                <a16:creationId xmlns:a16="http://schemas.microsoft.com/office/drawing/2014/main" id="{AB43F5B8-E126-44E2-9215-9B077961E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268" y="873505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9/11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6" name="Line 16">
            <a:extLst>
              <a:ext uri="{FF2B5EF4-FFF2-40B4-BE49-F238E27FC236}">
                <a16:creationId xmlns:a16="http://schemas.microsoft.com/office/drawing/2014/main" id="{C2044B59-5710-48D2-88B5-2B9807A84B16}"/>
              </a:ext>
            </a:extLst>
          </p:cNvPr>
          <p:cNvCxnSpPr/>
          <p:nvPr/>
        </p:nvCxnSpPr>
        <p:spPr bwMode="auto">
          <a:xfrm rot="5400000">
            <a:off x="1137031" y="946972"/>
            <a:ext cx="0" cy="518469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57" name="Line 16">
            <a:extLst>
              <a:ext uri="{FF2B5EF4-FFF2-40B4-BE49-F238E27FC236}">
                <a16:creationId xmlns:a16="http://schemas.microsoft.com/office/drawing/2014/main" id="{46055EDE-323B-4295-A9EC-D12AD16E883B}"/>
              </a:ext>
            </a:extLst>
          </p:cNvPr>
          <p:cNvCxnSpPr/>
          <p:nvPr/>
        </p:nvCxnSpPr>
        <p:spPr bwMode="auto">
          <a:xfrm>
            <a:off x="1130004" y="1203369"/>
            <a:ext cx="0" cy="443664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sp>
        <p:nvSpPr>
          <p:cNvPr id="65" name="Text 1989">
            <a:extLst>
              <a:ext uri="{FF2B5EF4-FFF2-40B4-BE49-F238E27FC236}">
                <a16:creationId xmlns:a16="http://schemas.microsoft.com/office/drawing/2014/main" id="{72277353-A9CF-48D2-994F-7FAF26E01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732" y="873505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1989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 Harvest">
            <a:extLst>
              <a:ext uri="{FF2B5EF4-FFF2-40B4-BE49-F238E27FC236}">
                <a16:creationId xmlns:a16="http://schemas.microsoft.com/office/drawing/2014/main" id="{A6C0C199-11C5-4382-93FD-96A435FBE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4089" y="1650562"/>
            <a:ext cx="986719" cy="3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Harvest</a:t>
            </a:r>
          </a:p>
        </p:txBody>
      </p:sp>
      <p:sp>
        <p:nvSpPr>
          <p:cNvPr id="70" name="Text LR">
            <a:extLst>
              <a:ext uri="{FF2B5EF4-FFF2-40B4-BE49-F238E27FC236}">
                <a16:creationId xmlns:a16="http://schemas.microsoft.com/office/drawing/2014/main" id="{532455C6-C004-4E33-A087-9CDB62B62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391" y="1646664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LR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Text ER">
            <a:extLst>
              <a:ext uri="{FF2B5EF4-FFF2-40B4-BE49-F238E27FC236}">
                <a16:creationId xmlns:a16="http://schemas.microsoft.com/office/drawing/2014/main" id="{B0ED32DD-D17F-40D9-AB53-50641D5EA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6954" y="1642950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ER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 Plough">
            <a:extLst>
              <a:ext uri="{FF2B5EF4-FFF2-40B4-BE49-F238E27FC236}">
                <a16:creationId xmlns:a16="http://schemas.microsoft.com/office/drawing/2014/main" id="{E4786139-5895-4BC4-875F-8BDE263C6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224" y="1644723"/>
            <a:ext cx="1165329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Plough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4" name="Group Dan 12:1">
            <a:extLst>
              <a:ext uri="{FF2B5EF4-FFF2-40B4-BE49-F238E27FC236}">
                <a16:creationId xmlns:a16="http://schemas.microsoft.com/office/drawing/2014/main" id="{9026F1D3-06A7-4DFB-9E16-5F55A7E225F8}"/>
              </a:ext>
            </a:extLst>
          </p:cNvPr>
          <p:cNvGrpSpPr/>
          <p:nvPr/>
        </p:nvGrpSpPr>
        <p:grpSpPr>
          <a:xfrm>
            <a:off x="8980259" y="1188499"/>
            <a:ext cx="518469" cy="443664"/>
            <a:chOff x="5924069" y="2833675"/>
            <a:chExt cx="518469" cy="443664"/>
          </a:xfrm>
        </p:grpSpPr>
        <p:cxnSp>
          <p:nvCxnSpPr>
            <p:cNvPr id="75" name="Line 16">
              <a:extLst>
                <a:ext uri="{FF2B5EF4-FFF2-40B4-BE49-F238E27FC236}">
                  <a16:creationId xmlns:a16="http://schemas.microsoft.com/office/drawing/2014/main" id="{65374FAD-4B89-493C-B92F-288F120C24FE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76" name="Line 16">
              <a:extLst>
                <a:ext uri="{FF2B5EF4-FFF2-40B4-BE49-F238E27FC236}">
                  <a16:creationId xmlns:a16="http://schemas.microsoft.com/office/drawing/2014/main" id="{16FF2792-17EC-4B3F-AFC5-403E17FBC63F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77" name="Text Dan 12:1">
            <a:extLst>
              <a:ext uri="{FF2B5EF4-FFF2-40B4-BE49-F238E27FC236}">
                <a16:creationId xmlns:a16="http://schemas.microsoft.com/office/drawing/2014/main" id="{BAFCE31A-541D-45EE-B029-CD5CAB375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7204" y="848808"/>
            <a:ext cx="1024597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Dan 12:1</a:t>
            </a:r>
          </a:p>
        </p:txBody>
      </p:sp>
      <p:sp>
        <p:nvSpPr>
          <p:cNvPr id="81" name="Text 2nd Advent">
            <a:extLst>
              <a:ext uri="{FF2B5EF4-FFF2-40B4-BE49-F238E27FC236}">
                <a16:creationId xmlns:a16="http://schemas.microsoft.com/office/drawing/2014/main" id="{05A7D621-6732-4559-9A68-F2DFA73A8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9524" y="591780"/>
            <a:ext cx="865719" cy="61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</a:rPr>
              <a:t>nd</a:t>
            </a:r>
            <a:endParaRPr lang="en-US" altLang="en-US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Advent</a:t>
            </a:r>
          </a:p>
        </p:txBody>
      </p:sp>
      <p:grpSp>
        <p:nvGrpSpPr>
          <p:cNvPr id="82" name="Group SL">
            <a:extLst>
              <a:ext uri="{FF2B5EF4-FFF2-40B4-BE49-F238E27FC236}">
                <a16:creationId xmlns:a16="http://schemas.microsoft.com/office/drawing/2014/main" id="{B10C0090-947A-45F4-9E1D-EDB310BB7583}"/>
              </a:ext>
            </a:extLst>
          </p:cNvPr>
          <p:cNvGrpSpPr/>
          <p:nvPr/>
        </p:nvGrpSpPr>
        <p:grpSpPr>
          <a:xfrm>
            <a:off x="6582332" y="1188504"/>
            <a:ext cx="518469" cy="443664"/>
            <a:chOff x="5924069" y="2833675"/>
            <a:chExt cx="518469" cy="443664"/>
          </a:xfrm>
        </p:grpSpPr>
        <p:cxnSp>
          <p:nvCxnSpPr>
            <p:cNvPr id="83" name="Line 16">
              <a:extLst>
                <a:ext uri="{FF2B5EF4-FFF2-40B4-BE49-F238E27FC236}">
                  <a16:creationId xmlns:a16="http://schemas.microsoft.com/office/drawing/2014/main" id="{C61FAA8E-2D3A-4AC9-9E8B-AF7D0BAFD2E0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4" name="Line 16">
              <a:extLst>
                <a:ext uri="{FF2B5EF4-FFF2-40B4-BE49-F238E27FC236}">
                  <a16:creationId xmlns:a16="http://schemas.microsoft.com/office/drawing/2014/main" id="{2B09232F-6DA8-4090-9EBD-6A22F8877E00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85" name="Text SL">
            <a:extLst>
              <a:ext uri="{FF2B5EF4-FFF2-40B4-BE49-F238E27FC236}">
                <a16:creationId xmlns:a16="http://schemas.microsoft.com/office/drawing/2014/main" id="{07A2045C-8AE9-4F67-BF04-A8AF82598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083" y="869791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SL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15" name="Group Plough">
            <a:extLst>
              <a:ext uri="{FF2B5EF4-FFF2-40B4-BE49-F238E27FC236}">
                <a16:creationId xmlns:a16="http://schemas.microsoft.com/office/drawing/2014/main" id="{178D1625-C64B-4667-9EE5-F72CEBD5FE07}"/>
              </a:ext>
            </a:extLst>
          </p:cNvPr>
          <p:cNvGrpSpPr/>
          <p:nvPr/>
        </p:nvGrpSpPr>
        <p:grpSpPr>
          <a:xfrm>
            <a:off x="6848629" y="1091127"/>
            <a:ext cx="1803707" cy="560815"/>
            <a:chOff x="1284689" y="1174704"/>
            <a:chExt cx="1178403" cy="560815"/>
          </a:xfrm>
        </p:grpSpPr>
        <p:cxnSp>
          <p:nvCxnSpPr>
            <p:cNvPr id="116" name="Line 16">
              <a:extLst>
                <a:ext uri="{FF2B5EF4-FFF2-40B4-BE49-F238E27FC236}">
                  <a16:creationId xmlns:a16="http://schemas.microsoft.com/office/drawing/2014/main" id="{D7704050-52E5-4278-87D5-DF9D22C24BB9}"/>
                </a:ext>
              </a:extLst>
            </p:cNvPr>
            <p:cNvCxnSpPr/>
            <p:nvPr/>
          </p:nvCxnSpPr>
          <p:spPr bwMode="auto">
            <a:xfrm rot="5400000">
              <a:off x="1839556" y="1456768"/>
              <a:ext cx="0" cy="2286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7" name="Line 16">
              <a:extLst>
                <a:ext uri="{FF2B5EF4-FFF2-40B4-BE49-F238E27FC236}">
                  <a16:creationId xmlns:a16="http://schemas.microsoft.com/office/drawing/2014/main" id="{0A2BFD65-E2F9-42C4-90DB-3BC996C94C22}"/>
                </a:ext>
              </a:extLst>
            </p:cNvPr>
            <p:cNvCxnSpPr/>
            <p:nvPr/>
          </p:nvCxnSpPr>
          <p:spPr bwMode="auto">
            <a:xfrm>
              <a:off x="1843711" y="1579381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8" name="Line 16">
              <a:extLst>
                <a:ext uri="{FF2B5EF4-FFF2-40B4-BE49-F238E27FC236}">
                  <a16:creationId xmlns:a16="http://schemas.microsoft.com/office/drawing/2014/main" id="{6043E2BC-1F0A-46EB-82B5-E6046CE4D146}"/>
                </a:ext>
              </a:extLst>
            </p:cNvPr>
            <p:cNvCxnSpPr/>
            <p:nvPr/>
          </p:nvCxnSpPr>
          <p:spPr bwMode="auto">
            <a:xfrm>
              <a:off x="2352950" y="1479487"/>
              <a:ext cx="0" cy="25603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19" name="Line 16">
              <a:extLst>
                <a:ext uri="{FF2B5EF4-FFF2-40B4-BE49-F238E27FC236}">
                  <a16:creationId xmlns:a16="http://schemas.microsoft.com/office/drawing/2014/main" id="{53DFA15D-3A44-40D7-87DA-CE0C3622B7E9}"/>
                </a:ext>
              </a:extLst>
            </p:cNvPr>
            <p:cNvCxnSpPr/>
            <p:nvPr/>
          </p:nvCxnSpPr>
          <p:spPr bwMode="auto">
            <a:xfrm rot="5400000">
              <a:off x="2348792" y="1352695"/>
              <a:ext cx="0" cy="2286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0" name="Straight Arrow IK">
              <a:extLst>
                <a:ext uri="{FF2B5EF4-FFF2-40B4-BE49-F238E27FC236}">
                  <a16:creationId xmlns:a16="http://schemas.microsoft.com/office/drawing/2014/main" id="{41510CB3-D556-44DC-8B89-4CC44C7DFE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84689" y="1509202"/>
              <a:ext cx="914400" cy="20146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 IK">
              <a:extLst>
                <a:ext uri="{FF2B5EF4-FFF2-40B4-BE49-F238E27FC236}">
                  <a16:creationId xmlns:a16="http://schemas.microsoft.com/office/drawing/2014/main" id="{0813BA36-4C05-4666-A679-5397B655FE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7640" y="1237293"/>
              <a:ext cx="339222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IK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Text F">
              <a:extLst>
                <a:ext uri="{FF2B5EF4-FFF2-40B4-BE49-F238E27FC236}">
                  <a16:creationId xmlns:a16="http://schemas.microsoft.com/office/drawing/2014/main" id="{15A54F84-5021-4EE2-BC09-87ABE8E13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9384" y="1174704"/>
              <a:ext cx="179633" cy="307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</a:t>
              </a:r>
            </a:p>
          </p:txBody>
        </p:sp>
      </p:grpSp>
      <p:grpSp>
        <p:nvGrpSpPr>
          <p:cNvPr id="123" name="Group Plough">
            <a:extLst>
              <a:ext uri="{FF2B5EF4-FFF2-40B4-BE49-F238E27FC236}">
                <a16:creationId xmlns:a16="http://schemas.microsoft.com/office/drawing/2014/main" id="{A5677121-6255-4D53-92A3-77F9EDB1A8AE}"/>
              </a:ext>
            </a:extLst>
          </p:cNvPr>
          <p:cNvGrpSpPr/>
          <p:nvPr/>
        </p:nvGrpSpPr>
        <p:grpSpPr>
          <a:xfrm>
            <a:off x="9229162" y="1084886"/>
            <a:ext cx="1248532" cy="581801"/>
            <a:chOff x="1284689" y="1153718"/>
            <a:chExt cx="1248532" cy="581801"/>
          </a:xfrm>
        </p:grpSpPr>
        <p:cxnSp>
          <p:nvCxnSpPr>
            <p:cNvPr id="124" name="Line 16">
              <a:extLst>
                <a:ext uri="{FF2B5EF4-FFF2-40B4-BE49-F238E27FC236}">
                  <a16:creationId xmlns:a16="http://schemas.microsoft.com/office/drawing/2014/main" id="{BB8B627A-A83B-438D-8CE9-BE58D77D011F}"/>
                </a:ext>
              </a:extLst>
            </p:cNvPr>
            <p:cNvCxnSpPr/>
            <p:nvPr/>
          </p:nvCxnSpPr>
          <p:spPr bwMode="auto">
            <a:xfrm rot="5400000">
              <a:off x="1839556" y="1456768"/>
              <a:ext cx="0" cy="2286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5" name="Line 16">
              <a:extLst>
                <a:ext uri="{FF2B5EF4-FFF2-40B4-BE49-F238E27FC236}">
                  <a16:creationId xmlns:a16="http://schemas.microsoft.com/office/drawing/2014/main" id="{A2648902-CDC0-48FC-B415-1DCBDDD54B74}"/>
                </a:ext>
              </a:extLst>
            </p:cNvPr>
            <p:cNvCxnSpPr/>
            <p:nvPr/>
          </p:nvCxnSpPr>
          <p:spPr bwMode="auto">
            <a:xfrm>
              <a:off x="1843711" y="1579381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6" name="Line 16">
              <a:extLst>
                <a:ext uri="{FF2B5EF4-FFF2-40B4-BE49-F238E27FC236}">
                  <a16:creationId xmlns:a16="http://schemas.microsoft.com/office/drawing/2014/main" id="{B34A34B0-5D0B-492D-A48D-E4F316982EE3}"/>
                </a:ext>
              </a:extLst>
            </p:cNvPr>
            <p:cNvCxnSpPr/>
            <p:nvPr/>
          </p:nvCxnSpPr>
          <p:spPr bwMode="auto">
            <a:xfrm>
              <a:off x="2352950" y="1479487"/>
              <a:ext cx="0" cy="25603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7" name="Line 16">
              <a:extLst>
                <a:ext uri="{FF2B5EF4-FFF2-40B4-BE49-F238E27FC236}">
                  <a16:creationId xmlns:a16="http://schemas.microsoft.com/office/drawing/2014/main" id="{B17D159E-60FD-4422-8088-B045F84CFCA0}"/>
                </a:ext>
              </a:extLst>
            </p:cNvPr>
            <p:cNvCxnSpPr/>
            <p:nvPr/>
          </p:nvCxnSpPr>
          <p:spPr bwMode="auto">
            <a:xfrm rot="5400000">
              <a:off x="2348792" y="1352695"/>
              <a:ext cx="0" cy="2286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28" name="Straight Arrow IK">
              <a:extLst>
                <a:ext uri="{FF2B5EF4-FFF2-40B4-BE49-F238E27FC236}">
                  <a16:creationId xmlns:a16="http://schemas.microsoft.com/office/drawing/2014/main" id="{E6F46C40-37AC-40A1-8FDC-57600CB0F0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84689" y="1509202"/>
              <a:ext cx="914400" cy="20146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 IK">
              <a:extLst>
                <a:ext uri="{FF2B5EF4-FFF2-40B4-BE49-F238E27FC236}">
                  <a16:creationId xmlns:a16="http://schemas.microsoft.com/office/drawing/2014/main" id="{C1AA7CD5-25C6-41E6-8294-D31AB31B3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7640" y="1237293"/>
              <a:ext cx="339222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IK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Text F">
              <a:extLst>
                <a:ext uri="{FF2B5EF4-FFF2-40B4-BE49-F238E27FC236}">
                  <a16:creationId xmlns:a16="http://schemas.microsoft.com/office/drawing/2014/main" id="{EA0AECA6-96DD-47DF-B96B-B3BACA3A0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3999" y="1153718"/>
              <a:ext cx="339222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F</a:t>
              </a:r>
            </a:p>
          </p:txBody>
        </p:sp>
      </p:grpSp>
      <p:sp>
        <p:nvSpPr>
          <p:cNvPr id="131" name="Text 2nd Advent">
            <a:extLst>
              <a:ext uri="{FF2B5EF4-FFF2-40B4-BE49-F238E27FC236}">
                <a16:creationId xmlns:a16="http://schemas.microsoft.com/office/drawing/2014/main" id="{C36DAAB7-AA56-4A15-8EAE-3201277A6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867" y="971080"/>
            <a:ext cx="865719" cy="6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Raphia</a:t>
            </a:r>
          </a:p>
        </p:txBody>
      </p:sp>
      <p:grpSp>
        <p:nvGrpSpPr>
          <p:cNvPr id="132" name="Group 911">
            <a:extLst>
              <a:ext uri="{FF2B5EF4-FFF2-40B4-BE49-F238E27FC236}">
                <a16:creationId xmlns:a16="http://schemas.microsoft.com/office/drawing/2014/main" id="{0AAD8516-CD14-4302-85ED-05B2B76830C4}"/>
              </a:ext>
            </a:extLst>
          </p:cNvPr>
          <p:cNvGrpSpPr/>
          <p:nvPr/>
        </p:nvGrpSpPr>
        <p:grpSpPr>
          <a:xfrm>
            <a:off x="4362506" y="1492093"/>
            <a:ext cx="518469" cy="137160"/>
            <a:chOff x="5924069" y="2833675"/>
            <a:chExt cx="518469" cy="443664"/>
          </a:xfrm>
        </p:grpSpPr>
        <p:cxnSp>
          <p:nvCxnSpPr>
            <p:cNvPr id="133" name="Line 16">
              <a:extLst>
                <a:ext uri="{FF2B5EF4-FFF2-40B4-BE49-F238E27FC236}">
                  <a16:creationId xmlns:a16="http://schemas.microsoft.com/office/drawing/2014/main" id="{60D0105F-8808-4D9C-A979-C04BB2D5086E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4" name="Line 16">
              <a:extLst>
                <a:ext uri="{FF2B5EF4-FFF2-40B4-BE49-F238E27FC236}">
                  <a16:creationId xmlns:a16="http://schemas.microsoft.com/office/drawing/2014/main" id="{55604A10-CA04-4E30-BE78-AA4BBA0EB270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135" name="Group 911">
            <a:extLst>
              <a:ext uri="{FF2B5EF4-FFF2-40B4-BE49-F238E27FC236}">
                <a16:creationId xmlns:a16="http://schemas.microsoft.com/office/drawing/2014/main" id="{7E85490B-BE82-462C-B584-02FFEBDBA15A}"/>
              </a:ext>
            </a:extLst>
          </p:cNvPr>
          <p:cNvGrpSpPr/>
          <p:nvPr/>
        </p:nvGrpSpPr>
        <p:grpSpPr>
          <a:xfrm>
            <a:off x="5448980" y="1408528"/>
            <a:ext cx="518469" cy="228600"/>
            <a:chOff x="5924069" y="2833675"/>
            <a:chExt cx="518469" cy="443664"/>
          </a:xfrm>
        </p:grpSpPr>
        <p:cxnSp>
          <p:nvCxnSpPr>
            <p:cNvPr id="136" name="Line 16">
              <a:extLst>
                <a:ext uri="{FF2B5EF4-FFF2-40B4-BE49-F238E27FC236}">
                  <a16:creationId xmlns:a16="http://schemas.microsoft.com/office/drawing/2014/main" id="{8A6D54E0-ABB4-4D1F-8213-7CD7215A1474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37" name="Line 16">
              <a:extLst>
                <a:ext uri="{FF2B5EF4-FFF2-40B4-BE49-F238E27FC236}">
                  <a16:creationId xmlns:a16="http://schemas.microsoft.com/office/drawing/2014/main" id="{E953DC1F-B992-497E-AC64-899BF17DF466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138" name="Text 2nd Advent">
            <a:extLst>
              <a:ext uri="{FF2B5EF4-FFF2-40B4-BE49-F238E27FC236}">
                <a16:creationId xmlns:a16="http://schemas.microsoft.com/office/drawing/2014/main" id="{81D7263F-2C19-4343-AC71-4B14E7895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074" y="886739"/>
            <a:ext cx="865719" cy="61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2021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Panium</a:t>
            </a:r>
          </a:p>
        </p:txBody>
      </p:sp>
      <p:sp>
        <p:nvSpPr>
          <p:cNvPr id="140" name="Text SL">
            <a:extLst>
              <a:ext uri="{FF2B5EF4-FFF2-40B4-BE49-F238E27FC236}">
                <a16:creationId xmlns:a16="http://schemas.microsoft.com/office/drawing/2014/main" id="{DEAD1242-8609-4DE5-A072-659CB33FB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7082" y="619065"/>
            <a:ext cx="591263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COP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2" name="Group 2nd Advent">
            <a:extLst>
              <a:ext uri="{FF2B5EF4-FFF2-40B4-BE49-F238E27FC236}">
                <a16:creationId xmlns:a16="http://schemas.microsoft.com/office/drawing/2014/main" id="{81779C55-04CC-4DE5-8FC9-70656A5E8DB7}"/>
              </a:ext>
            </a:extLst>
          </p:cNvPr>
          <p:cNvGrpSpPr/>
          <p:nvPr/>
        </p:nvGrpSpPr>
        <p:grpSpPr>
          <a:xfrm>
            <a:off x="10588850" y="1230688"/>
            <a:ext cx="518469" cy="418239"/>
            <a:chOff x="11339696" y="1283449"/>
            <a:chExt cx="518469" cy="418239"/>
          </a:xfrm>
        </p:grpSpPr>
        <p:cxnSp>
          <p:nvCxnSpPr>
            <p:cNvPr id="143" name="Line 16">
              <a:extLst>
                <a:ext uri="{FF2B5EF4-FFF2-40B4-BE49-F238E27FC236}">
                  <a16:creationId xmlns:a16="http://schemas.microsoft.com/office/drawing/2014/main" id="{3982D786-8A4C-45B2-86AC-22AA63685E39}"/>
                </a:ext>
              </a:extLst>
            </p:cNvPr>
            <p:cNvCxnSpPr/>
            <p:nvPr/>
          </p:nvCxnSpPr>
          <p:spPr bwMode="auto">
            <a:xfrm rot="5400000">
              <a:off x="11598931" y="1024214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44" name="Line 16">
              <a:extLst>
                <a:ext uri="{FF2B5EF4-FFF2-40B4-BE49-F238E27FC236}">
                  <a16:creationId xmlns:a16="http://schemas.microsoft.com/office/drawing/2014/main" id="{842AFA0B-0F57-4150-961A-94A9222CF3BF}"/>
                </a:ext>
              </a:extLst>
            </p:cNvPr>
            <p:cNvCxnSpPr/>
            <p:nvPr/>
          </p:nvCxnSpPr>
          <p:spPr bwMode="auto">
            <a:xfrm>
              <a:off x="11613597" y="1298357"/>
              <a:ext cx="0" cy="40333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E37A651-8593-40E5-975E-D5EE277EA38F}"/>
              </a:ext>
            </a:extLst>
          </p:cNvPr>
          <p:cNvGrpSpPr/>
          <p:nvPr/>
        </p:nvGrpSpPr>
        <p:grpSpPr>
          <a:xfrm>
            <a:off x="1147033" y="992255"/>
            <a:ext cx="1883203" cy="664610"/>
            <a:chOff x="1383008" y="2663737"/>
            <a:chExt cx="1553803" cy="664610"/>
          </a:xfrm>
        </p:grpSpPr>
        <p:cxnSp>
          <p:nvCxnSpPr>
            <p:cNvPr id="87" name="Line 16">
              <a:extLst>
                <a:ext uri="{FF2B5EF4-FFF2-40B4-BE49-F238E27FC236}">
                  <a16:creationId xmlns:a16="http://schemas.microsoft.com/office/drawing/2014/main" id="{DD7C1A09-E978-4400-80C8-D9F9A978D253}"/>
                </a:ext>
              </a:extLst>
            </p:cNvPr>
            <p:cNvCxnSpPr/>
            <p:nvPr/>
          </p:nvCxnSpPr>
          <p:spPr bwMode="auto">
            <a:xfrm rot="5400000">
              <a:off x="2038312" y="3028907"/>
              <a:ext cx="0" cy="26997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8" name="Line 16">
              <a:extLst>
                <a:ext uri="{FF2B5EF4-FFF2-40B4-BE49-F238E27FC236}">
                  <a16:creationId xmlns:a16="http://schemas.microsoft.com/office/drawing/2014/main" id="{0B02E5C2-5D4F-4EB6-83C9-E11BEB342194}"/>
                </a:ext>
              </a:extLst>
            </p:cNvPr>
            <p:cNvCxnSpPr/>
            <p:nvPr/>
          </p:nvCxnSpPr>
          <p:spPr bwMode="auto">
            <a:xfrm>
              <a:off x="2043219" y="3172209"/>
              <a:ext cx="0" cy="13716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89" name="Line 16">
              <a:extLst>
                <a:ext uri="{FF2B5EF4-FFF2-40B4-BE49-F238E27FC236}">
                  <a16:creationId xmlns:a16="http://schemas.microsoft.com/office/drawing/2014/main" id="{0CA09B14-F68A-4CBD-9466-C77F3BEE6F54}"/>
                </a:ext>
              </a:extLst>
            </p:cNvPr>
            <p:cNvCxnSpPr/>
            <p:nvPr/>
          </p:nvCxnSpPr>
          <p:spPr bwMode="auto">
            <a:xfrm>
              <a:off x="2644635" y="3072315"/>
              <a:ext cx="0" cy="25603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90" name="Line 16">
              <a:extLst>
                <a:ext uri="{FF2B5EF4-FFF2-40B4-BE49-F238E27FC236}">
                  <a16:creationId xmlns:a16="http://schemas.microsoft.com/office/drawing/2014/main" id="{BAF68CD3-9F87-4178-8314-F2DC012DB46E}"/>
                </a:ext>
              </a:extLst>
            </p:cNvPr>
            <p:cNvCxnSpPr/>
            <p:nvPr/>
          </p:nvCxnSpPr>
          <p:spPr bwMode="auto">
            <a:xfrm rot="5400000">
              <a:off x="2639724" y="2924834"/>
              <a:ext cx="0" cy="26997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109" name="Straight Arrow IK">
              <a:extLst>
                <a:ext uri="{FF2B5EF4-FFF2-40B4-BE49-F238E27FC236}">
                  <a16:creationId xmlns:a16="http://schemas.microsoft.com/office/drawing/2014/main" id="{01074121-19D1-4B09-A09A-9EA4995CEB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3008" y="3102030"/>
              <a:ext cx="1079916" cy="20146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 911">
              <a:extLst>
                <a:ext uri="{FF2B5EF4-FFF2-40B4-BE49-F238E27FC236}">
                  <a16:creationId xmlns:a16="http://schemas.microsoft.com/office/drawing/2014/main" id="{4CFE0DB7-473C-4875-A46D-CD91CA490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8758" y="2913693"/>
              <a:ext cx="607664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latin typeface="Arial" panose="020B0604020202020204" pitchFamily="34" charset="0"/>
                </a:rPr>
                <a:t>1991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Text Test 1">
              <a:extLst>
                <a:ext uri="{FF2B5EF4-FFF2-40B4-BE49-F238E27FC236}">
                  <a16:creationId xmlns:a16="http://schemas.microsoft.com/office/drawing/2014/main" id="{F53DC9A8-9217-400D-AC00-C6CB901F3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621" y="2726854"/>
              <a:ext cx="603041" cy="289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latin typeface="Arial" panose="020B0604020202020204" pitchFamily="34" charset="0"/>
                </a:rPr>
                <a:t>In </a:t>
              </a:r>
              <a:r>
                <a:rPr lang="en-US" altLang="en-US" sz="1400" dirty="0" err="1">
                  <a:latin typeface="Arial" panose="020B0604020202020204" pitchFamily="34" charset="0"/>
                </a:rPr>
                <a:t>Kn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Text SL">
              <a:extLst>
                <a:ext uri="{FF2B5EF4-FFF2-40B4-BE49-F238E27FC236}">
                  <a16:creationId xmlns:a16="http://schemas.microsoft.com/office/drawing/2014/main" id="{68C7AA18-3A60-43E3-A19F-3192A047E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3556" y="2815365"/>
              <a:ext cx="591263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latin typeface="Arial" panose="020B0604020202020204" pitchFamily="34" charset="0"/>
                </a:rPr>
                <a:t>1996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Text SL">
              <a:extLst>
                <a:ext uri="{FF2B5EF4-FFF2-40B4-BE49-F238E27FC236}">
                  <a16:creationId xmlns:a16="http://schemas.microsoft.com/office/drawing/2014/main" id="{C41F9450-4F59-498B-8A68-3B83C6DEB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5548" y="2663737"/>
              <a:ext cx="591263" cy="289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latin typeface="Arial" panose="020B0604020202020204" pitchFamily="34" charset="0"/>
                </a:rPr>
                <a:t>Form</a:t>
              </a:r>
            </a:p>
          </p:txBody>
        </p:sp>
      </p:grpSp>
      <p:cxnSp>
        <p:nvCxnSpPr>
          <p:cNvPr id="150" name="Line 16">
            <a:extLst>
              <a:ext uri="{FF2B5EF4-FFF2-40B4-BE49-F238E27FC236}">
                <a16:creationId xmlns:a16="http://schemas.microsoft.com/office/drawing/2014/main" id="{3B706C72-8878-4456-86F3-A04D75448E87}"/>
              </a:ext>
            </a:extLst>
          </p:cNvPr>
          <p:cNvCxnSpPr/>
          <p:nvPr/>
        </p:nvCxnSpPr>
        <p:spPr bwMode="auto">
          <a:xfrm>
            <a:off x="1174251" y="1218121"/>
            <a:ext cx="0" cy="443664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1" name="Line 16">
            <a:extLst>
              <a:ext uri="{FF2B5EF4-FFF2-40B4-BE49-F238E27FC236}">
                <a16:creationId xmlns:a16="http://schemas.microsoft.com/office/drawing/2014/main" id="{E6177EE7-9155-4F5C-946E-2CF60637F880}"/>
              </a:ext>
            </a:extLst>
          </p:cNvPr>
          <p:cNvCxnSpPr/>
          <p:nvPr/>
        </p:nvCxnSpPr>
        <p:spPr bwMode="auto">
          <a:xfrm>
            <a:off x="3479922" y="1213201"/>
            <a:ext cx="0" cy="443664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2" name="Line 16">
            <a:extLst>
              <a:ext uri="{FF2B5EF4-FFF2-40B4-BE49-F238E27FC236}">
                <a16:creationId xmlns:a16="http://schemas.microsoft.com/office/drawing/2014/main" id="{5E433588-DD4C-4F76-A220-47EF039BDE49}"/>
              </a:ext>
            </a:extLst>
          </p:cNvPr>
          <p:cNvCxnSpPr/>
          <p:nvPr/>
        </p:nvCxnSpPr>
        <p:spPr bwMode="auto">
          <a:xfrm>
            <a:off x="6798322" y="1198457"/>
            <a:ext cx="0" cy="443664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3" name="Line 16">
            <a:extLst>
              <a:ext uri="{FF2B5EF4-FFF2-40B4-BE49-F238E27FC236}">
                <a16:creationId xmlns:a16="http://schemas.microsoft.com/office/drawing/2014/main" id="{27E231D8-778A-4AA2-ACC6-54949E43079B}"/>
              </a:ext>
            </a:extLst>
          </p:cNvPr>
          <p:cNvCxnSpPr/>
          <p:nvPr/>
        </p:nvCxnSpPr>
        <p:spPr bwMode="auto">
          <a:xfrm>
            <a:off x="9192478" y="1203376"/>
            <a:ext cx="0" cy="443664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154" name="Line 16">
            <a:extLst>
              <a:ext uri="{FF2B5EF4-FFF2-40B4-BE49-F238E27FC236}">
                <a16:creationId xmlns:a16="http://schemas.microsoft.com/office/drawing/2014/main" id="{2F92F198-867F-4CF4-AAED-088A5F85B991}"/>
              </a:ext>
            </a:extLst>
          </p:cNvPr>
          <p:cNvCxnSpPr/>
          <p:nvPr/>
        </p:nvCxnSpPr>
        <p:spPr bwMode="auto">
          <a:xfrm>
            <a:off x="10829549" y="1218128"/>
            <a:ext cx="0" cy="443664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68D59C9-B7A8-4323-A5E7-37B0C05BA42C}"/>
              </a:ext>
            </a:extLst>
          </p:cNvPr>
          <p:cNvCxnSpPr/>
          <p:nvPr/>
        </p:nvCxnSpPr>
        <p:spPr>
          <a:xfrm>
            <a:off x="5182455" y="11923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635DC43-E214-4DAC-8B30-6F9DCCC21653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156E75B-EA7B-4810-820C-5ACACEB361F3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2" name="Text Test 1">
              <a:extLst>
                <a:ext uri="{FF2B5EF4-FFF2-40B4-BE49-F238E27FC236}">
                  <a16:creationId xmlns:a16="http://schemas.microsoft.com/office/drawing/2014/main" id="{ADE29374-46C4-4D60-8A7B-EBB1D7B9E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915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Priests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8</a:t>
            </a:fld>
            <a:endParaRPr lang="en-US" dirty="0"/>
          </a:p>
        </p:txBody>
      </p:sp>
      <p:sp>
        <p:nvSpPr>
          <p:cNvPr id="15" name="Text Harvest">
            <a:extLst>
              <a:ext uri="{FF2B5EF4-FFF2-40B4-BE49-F238E27FC236}">
                <a16:creationId xmlns:a16="http://schemas.microsoft.com/office/drawing/2014/main" id="{71E36765-A312-432F-AA3A-B1090985B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7919" y="2274907"/>
            <a:ext cx="986719" cy="3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Harvest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412EAB1-2BDB-4515-A060-90A5EBE9E412}"/>
              </a:ext>
            </a:extLst>
          </p:cNvPr>
          <p:cNvGrpSpPr/>
          <p:nvPr/>
        </p:nvGrpSpPr>
        <p:grpSpPr>
          <a:xfrm>
            <a:off x="7456771" y="3876056"/>
            <a:ext cx="2194560" cy="657995"/>
            <a:chOff x="8669883" y="2611677"/>
            <a:chExt cx="1148297" cy="657995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97750F6-8477-4745-BCFA-4644E769B67A}"/>
                </a:ext>
              </a:extLst>
            </p:cNvPr>
            <p:cNvGrpSpPr/>
            <p:nvPr/>
          </p:nvGrpSpPr>
          <p:grpSpPr>
            <a:xfrm>
              <a:off x="8669883" y="2620901"/>
              <a:ext cx="262472" cy="622341"/>
              <a:chOff x="8669883" y="2620901"/>
              <a:chExt cx="262472" cy="622341"/>
            </a:xfrm>
          </p:grpSpPr>
          <p:cxnSp>
            <p:nvCxnSpPr>
              <p:cNvPr id="38" name="Line 16">
                <a:extLst>
                  <a:ext uri="{FF2B5EF4-FFF2-40B4-BE49-F238E27FC236}">
                    <a16:creationId xmlns:a16="http://schemas.microsoft.com/office/drawing/2014/main" id="{ABB346B3-575A-48B2-9FA8-385C16DC5C23}"/>
                  </a:ext>
                </a:extLst>
              </p:cNvPr>
              <p:cNvCxnSpPr/>
              <p:nvPr/>
            </p:nvCxnSpPr>
            <p:spPr bwMode="auto">
              <a:xfrm>
                <a:off x="8792149" y="2620901"/>
                <a:ext cx="0" cy="365760"/>
              </a:xfrm>
              <a:prstGeom prst="line">
                <a:avLst/>
              </a:prstGeom>
              <a:ln w="1270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39" name="Text Equality">
                <a:extLst>
                  <a:ext uri="{FF2B5EF4-FFF2-40B4-BE49-F238E27FC236}">
                    <a16:creationId xmlns:a16="http://schemas.microsoft.com/office/drawing/2014/main" id="{2540EDFA-DAD6-447E-A6F9-EED52C48B0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69883" y="2914728"/>
                <a:ext cx="262472" cy="3285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latin typeface="Arial" panose="020B0604020202020204" pitchFamily="34" charset="0"/>
                  </a:rPr>
                  <a:t>B</a:t>
                </a:r>
                <a:endPara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D61D591-DCE7-4747-98E8-C92710315EC3}"/>
                </a:ext>
              </a:extLst>
            </p:cNvPr>
            <p:cNvGrpSpPr/>
            <p:nvPr/>
          </p:nvGrpSpPr>
          <p:grpSpPr>
            <a:xfrm>
              <a:off x="9108033" y="2625525"/>
              <a:ext cx="229931" cy="644147"/>
              <a:chOff x="9108033" y="2625525"/>
              <a:chExt cx="229931" cy="644147"/>
            </a:xfrm>
          </p:grpSpPr>
          <p:sp>
            <p:nvSpPr>
              <p:cNvPr id="36" name="Text Equality">
                <a:extLst>
                  <a:ext uri="{FF2B5EF4-FFF2-40B4-BE49-F238E27FC236}">
                    <a16:creationId xmlns:a16="http://schemas.microsoft.com/office/drawing/2014/main" id="{17753A80-41EA-4358-91CB-80E0405CD1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08033" y="2914727"/>
                <a:ext cx="229931" cy="3549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latin typeface="Arial" panose="020B0604020202020204" pitchFamily="34" charset="0"/>
                  </a:rPr>
                  <a:t>C</a:t>
                </a:r>
                <a:endPara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37" name="Line 16">
                <a:extLst>
                  <a:ext uri="{FF2B5EF4-FFF2-40B4-BE49-F238E27FC236}">
                    <a16:creationId xmlns:a16="http://schemas.microsoft.com/office/drawing/2014/main" id="{82CBF6FB-0477-41D9-8362-3437C871F073}"/>
                  </a:ext>
                </a:extLst>
              </p:cNvPr>
              <p:cNvCxnSpPr/>
              <p:nvPr/>
            </p:nvCxnSpPr>
            <p:spPr bwMode="auto">
              <a:xfrm>
                <a:off x="9249347" y="2625525"/>
                <a:ext cx="0" cy="395188"/>
              </a:xfrm>
              <a:prstGeom prst="line">
                <a:avLst/>
              </a:prstGeom>
              <a:ln w="1270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63ADB08-1A4F-4482-8167-651EE49AD4ED}"/>
                </a:ext>
              </a:extLst>
            </p:cNvPr>
            <p:cNvGrpSpPr/>
            <p:nvPr/>
          </p:nvGrpSpPr>
          <p:grpSpPr>
            <a:xfrm>
              <a:off x="9555708" y="2611677"/>
              <a:ext cx="262472" cy="631565"/>
              <a:chOff x="9555708" y="2611677"/>
              <a:chExt cx="262472" cy="631565"/>
            </a:xfrm>
          </p:grpSpPr>
          <p:sp>
            <p:nvSpPr>
              <p:cNvPr id="34" name="Text Equality">
                <a:extLst>
                  <a:ext uri="{FF2B5EF4-FFF2-40B4-BE49-F238E27FC236}">
                    <a16:creationId xmlns:a16="http://schemas.microsoft.com/office/drawing/2014/main" id="{C5C1F277-6F78-4E67-B285-BD78A92788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55708" y="2914728"/>
                <a:ext cx="262472" cy="3285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dirty="0">
                    <a:latin typeface="Arial" panose="020B0604020202020204" pitchFamily="34" charset="0"/>
                  </a:rPr>
                  <a:t>E</a:t>
                </a:r>
                <a:endPara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35" name="Line 16">
                <a:extLst>
                  <a:ext uri="{FF2B5EF4-FFF2-40B4-BE49-F238E27FC236}">
                    <a16:creationId xmlns:a16="http://schemas.microsoft.com/office/drawing/2014/main" id="{1BF0FBB3-C200-4350-97CE-AAE70B6784C5}"/>
                  </a:ext>
                </a:extLst>
              </p:cNvPr>
              <p:cNvCxnSpPr/>
              <p:nvPr/>
            </p:nvCxnSpPr>
            <p:spPr bwMode="auto">
              <a:xfrm>
                <a:off x="9697305" y="2611677"/>
                <a:ext cx="0" cy="365760"/>
              </a:xfrm>
              <a:prstGeom prst="line">
                <a:avLst/>
              </a:prstGeom>
              <a:ln w="1270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0" name="Line 9">
            <a:extLst>
              <a:ext uri="{FF2B5EF4-FFF2-40B4-BE49-F238E27FC236}">
                <a16:creationId xmlns:a16="http://schemas.microsoft.com/office/drawing/2014/main" id="{0527226F-3609-4E05-96EE-53EEDAF20F4D}"/>
              </a:ext>
            </a:extLst>
          </p:cNvPr>
          <p:cNvCxnSpPr/>
          <p:nvPr/>
        </p:nvCxnSpPr>
        <p:spPr bwMode="auto">
          <a:xfrm>
            <a:off x="5772761" y="2316353"/>
            <a:ext cx="548640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cxnSp>
      <p:grpSp>
        <p:nvGrpSpPr>
          <p:cNvPr id="41" name="Group 911">
            <a:extLst>
              <a:ext uri="{FF2B5EF4-FFF2-40B4-BE49-F238E27FC236}">
                <a16:creationId xmlns:a16="http://schemas.microsoft.com/office/drawing/2014/main" id="{DBA61E7D-5FD9-44D2-9482-FCBF743FFBBB}"/>
              </a:ext>
            </a:extLst>
          </p:cNvPr>
          <p:cNvGrpSpPr/>
          <p:nvPr/>
        </p:nvGrpSpPr>
        <p:grpSpPr>
          <a:xfrm>
            <a:off x="6892473" y="1869773"/>
            <a:ext cx="518469" cy="443664"/>
            <a:chOff x="5924069" y="2833675"/>
            <a:chExt cx="518469" cy="443664"/>
          </a:xfrm>
        </p:grpSpPr>
        <p:cxnSp>
          <p:nvCxnSpPr>
            <p:cNvPr id="42" name="Line 16">
              <a:extLst>
                <a:ext uri="{FF2B5EF4-FFF2-40B4-BE49-F238E27FC236}">
                  <a16:creationId xmlns:a16="http://schemas.microsoft.com/office/drawing/2014/main" id="{B0D25A4F-ED6D-482C-B1CC-C8D1852B0F53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43" name="Line 16">
              <a:extLst>
                <a:ext uri="{FF2B5EF4-FFF2-40B4-BE49-F238E27FC236}">
                  <a16:creationId xmlns:a16="http://schemas.microsoft.com/office/drawing/2014/main" id="{56E582DC-5DF9-4EFF-B1D4-2898844FDA82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5498E08-72A2-4BAD-847B-C2AC33A00183}"/>
              </a:ext>
            </a:extLst>
          </p:cNvPr>
          <p:cNvGrpSpPr/>
          <p:nvPr/>
        </p:nvGrpSpPr>
        <p:grpSpPr>
          <a:xfrm>
            <a:off x="8245714" y="1886149"/>
            <a:ext cx="518469" cy="418239"/>
            <a:chOff x="8971309" y="2850051"/>
            <a:chExt cx="518469" cy="418239"/>
          </a:xfrm>
        </p:grpSpPr>
        <p:cxnSp>
          <p:nvCxnSpPr>
            <p:cNvPr id="45" name="Line 16">
              <a:extLst>
                <a:ext uri="{FF2B5EF4-FFF2-40B4-BE49-F238E27FC236}">
                  <a16:creationId xmlns:a16="http://schemas.microsoft.com/office/drawing/2014/main" id="{F8C62B4B-F649-43C5-A399-AAA709DF824A}"/>
                </a:ext>
              </a:extLst>
            </p:cNvPr>
            <p:cNvCxnSpPr/>
            <p:nvPr/>
          </p:nvCxnSpPr>
          <p:spPr bwMode="auto">
            <a:xfrm rot="5400000">
              <a:off x="9230544" y="2590816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46" name="Line 16">
              <a:extLst>
                <a:ext uri="{FF2B5EF4-FFF2-40B4-BE49-F238E27FC236}">
                  <a16:creationId xmlns:a16="http://schemas.microsoft.com/office/drawing/2014/main" id="{B45F38D6-16A5-4E2E-9AE7-4C9E6DEF1E0D}"/>
                </a:ext>
              </a:extLst>
            </p:cNvPr>
            <p:cNvCxnSpPr/>
            <p:nvPr/>
          </p:nvCxnSpPr>
          <p:spPr bwMode="auto">
            <a:xfrm>
              <a:off x="9214730" y="2864959"/>
              <a:ext cx="0" cy="40333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Group cop">
            <a:extLst>
              <a:ext uri="{FF2B5EF4-FFF2-40B4-BE49-F238E27FC236}">
                <a16:creationId xmlns:a16="http://schemas.microsoft.com/office/drawing/2014/main" id="{9E37E1E0-2124-4C27-8E46-D76EFD09F099}"/>
              </a:ext>
            </a:extLst>
          </p:cNvPr>
          <p:cNvGrpSpPr/>
          <p:nvPr/>
        </p:nvGrpSpPr>
        <p:grpSpPr>
          <a:xfrm>
            <a:off x="9670606" y="1865157"/>
            <a:ext cx="518469" cy="443664"/>
            <a:chOff x="5924069" y="2833675"/>
            <a:chExt cx="518469" cy="443664"/>
          </a:xfrm>
        </p:grpSpPr>
        <p:cxnSp>
          <p:nvCxnSpPr>
            <p:cNvPr id="48" name="Line 16">
              <a:extLst>
                <a:ext uri="{FF2B5EF4-FFF2-40B4-BE49-F238E27FC236}">
                  <a16:creationId xmlns:a16="http://schemas.microsoft.com/office/drawing/2014/main" id="{8E782BA1-6F8C-4BC3-A08B-3A3BE159F789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49" name="Line 16">
              <a:extLst>
                <a:ext uri="{FF2B5EF4-FFF2-40B4-BE49-F238E27FC236}">
                  <a16:creationId xmlns:a16="http://schemas.microsoft.com/office/drawing/2014/main" id="{62ADCDA6-7DC3-4081-9A77-2C14EB271705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50" name="Group 1980">
            <a:extLst>
              <a:ext uri="{FF2B5EF4-FFF2-40B4-BE49-F238E27FC236}">
                <a16:creationId xmlns:a16="http://schemas.microsoft.com/office/drawing/2014/main" id="{5B473B63-B570-4FF7-9A67-895E4F7651C2}"/>
              </a:ext>
            </a:extLst>
          </p:cNvPr>
          <p:cNvGrpSpPr/>
          <p:nvPr/>
        </p:nvGrpSpPr>
        <p:grpSpPr>
          <a:xfrm>
            <a:off x="5531849" y="1869778"/>
            <a:ext cx="518469" cy="443664"/>
            <a:chOff x="5924069" y="2833675"/>
            <a:chExt cx="518469" cy="443664"/>
          </a:xfrm>
        </p:grpSpPr>
        <p:cxnSp>
          <p:nvCxnSpPr>
            <p:cNvPr id="51" name="Line 16">
              <a:extLst>
                <a:ext uri="{FF2B5EF4-FFF2-40B4-BE49-F238E27FC236}">
                  <a16:creationId xmlns:a16="http://schemas.microsoft.com/office/drawing/2014/main" id="{C6099755-C26B-41A1-A16F-3F2BFAFE0F73}"/>
                </a:ext>
              </a:extLst>
            </p:cNvPr>
            <p:cNvCxnSpPr/>
            <p:nvPr/>
          </p:nvCxnSpPr>
          <p:spPr bwMode="auto">
            <a:xfrm rot="5400000">
              <a:off x="6183304" y="2577278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52" name="Line 16">
              <a:extLst>
                <a:ext uri="{FF2B5EF4-FFF2-40B4-BE49-F238E27FC236}">
                  <a16:creationId xmlns:a16="http://schemas.microsoft.com/office/drawing/2014/main" id="{A0D6345C-AE0A-4E67-A1D6-CBDBD82F864F}"/>
                </a:ext>
              </a:extLst>
            </p:cNvPr>
            <p:cNvCxnSpPr/>
            <p:nvPr/>
          </p:nvCxnSpPr>
          <p:spPr bwMode="auto">
            <a:xfrm>
              <a:off x="6176277" y="2833675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grpSp>
        <p:nvGrpSpPr>
          <p:cNvPr id="53" name="Group 2nd Advent">
            <a:extLst>
              <a:ext uri="{FF2B5EF4-FFF2-40B4-BE49-F238E27FC236}">
                <a16:creationId xmlns:a16="http://schemas.microsoft.com/office/drawing/2014/main" id="{D8124BC3-7187-494F-B928-535B4C9E769D}"/>
              </a:ext>
            </a:extLst>
          </p:cNvPr>
          <p:cNvGrpSpPr/>
          <p:nvPr/>
        </p:nvGrpSpPr>
        <p:grpSpPr>
          <a:xfrm>
            <a:off x="10985635" y="1871652"/>
            <a:ext cx="518469" cy="443664"/>
            <a:chOff x="11317825" y="2844790"/>
            <a:chExt cx="518469" cy="443664"/>
          </a:xfrm>
        </p:grpSpPr>
        <p:cxnSp>
          <p:nvCxnSpPr>
            <p:cNvPr id="54" name="Line 16">
              <a:extLst>
                <a:ext uri="{FF2B5EF4-FFF2-40B4-BE49-F238E27FC236}">
                  <a16:creationId xmlns:a16="http://schemas.microsoft.com/office/drawing/2014/main" id="{3680D4AE-1F88-4B8A-90D1-08E87604EDF8}"/>
                </a:ext>
              </a:extLst>
            </p:cNvPr>
            <p:cNvCxnSpPr/>
            <p:nvPr/>
          </p:nvCxnSpPr>
          <p:spPr bwMode="auto">
            <a:xfrm rot="5400000">
              <a:off x="11577060" y="2590813"/>
              <a:ext cx="0" cy="518469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cxnSp>
          <p:nvCxnSpPr>
            <p:cNvPr id="55" name="Line 16">
              <a:extLst>
                <a:ext uri="{FF2B5EF4-FFF2-40B4-BE49-F238E27FC236}">
                  <a16:creationId xmlns:a16="http://schemas.microsoft.com/office/drawing/2014/main" id="{2C01D410-517F-4AD1-926D-55F699BC6032}"/>
                </a:ext>
              </a:extLst>
            </p:cNvPr>
            <p:cNvCxnSpPr/>
            <p:nvPr/>
          </p:nvCxnSpPr>
          <p:spPr bwMode="auto">
            <a:xfrm>
              <a:off x="11577062" y="2844790"/>
              <a:ext cx="0" cy="44366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</p:grpSp>
      <p:sp>
        <p:nvSpPr>
          <p:cNvPr id="56" name="Text 1989">
            <a:extLst>
              <a:ext uri="{FF2B5EF4-FFF2-40B4-BE49-F238E27FC236}">
                <a16:creationId xmlns:a16="http://schemas.microsoft.com/office/drawing/2014/main" id="{B0509CB9-E302-46F9-A9E2-41631050E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0890" y="1551065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1989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Text 911">
            <a:extLst>
              <a:ext uri="{FF2B5EF4-FFF2-40B4-BE49-F238E27FC236}">
                <a16:creationId xmlns:a16="http://schemas.microsoft.com/office/drawing/2014/main" id="{29B607DC-7AB0-4597-B509-A7DF45058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3440" y="1551065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9/11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Text SL">
            <a:extLst>
              <a:ext uri="{FF2B5EF4-FFF2-40B4-BE49-F238E27FC236}">
                <a16:creationId xmlns:a16="http://schemas.microsoft.com/office/drawing/2014/main" id="{ECB003E1-874F-4CA5-AF02-200B89BD0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8171" y="1551065"/>
            <a:ext cx="595182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2014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Text CoP">
            <a:extLst>
              <a:ext uri="{FF2B5EF4-FFF2-40B4-BE49-F238E27FC236}">
                <a16:creationId xmlns:a16="http://schemas.microsoft.com/office/drawing/2014/main" id="{79068B87-43ED-4787-A0E1-66961A229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4740" y="1551065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2019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Text 2nd Advent">
            <a:extLst>
              <a:ext uri="{FF2B5EF4-FFF2-40B4-BE49-F238E27FC236}">
                <a16:creationId xmlns:a16="http://schemas.microsoft.com/office/drawing/2014/main" id="{1A27D185-1367-4B17-B76E-9B2D792AE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5908" y="1560615"/>
            <a:ext cx="893332" cy="31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Panium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Test 1">
            <a:extLst>
              <a:ext uri="{FF2B5EF4-FFF2-40B4-BE49-F238E27FC236}">
                <a16:creationId xmlns:a16="http://schemas.microsoft.com/office/drawing/2014/main" id="{F924C834-32E8-4564-AE51-533ED3607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018" y="2045787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Test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Text Test 2">
            <a:extLst>
              <a:ext uri="{FF2B5EF4-FFF2-40B4-BE49-F238E27FC236}">
                <a16:creationId xmlns:a16="http://schemas.microsoft.com/office/drawing/2014/main" id="{F377BE5E-3F97-477C-A592-81992526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9465" y="2071968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Test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Text Test 3">
            <a:extLst>
              <a:ext uri="{FF2B5EF4-FFF2-40B4-BE49-F238E27FC236}">
                <a16:creationId xmlns:a16="http://schemas.microsoft.com/office/drawing/2014/main" id="{2B87E0C0-6B47-4056-A689-11BCCE6F3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7603" y="2045502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Test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5" name="Dotted IK Line 1">
            <a:extLst>
              <a:ext uri="{FF2B5EF4-FFF2-40B4-BE49-F238E27FC236}">
                <a16:creationId xmlns:a16="http://schemas.microsoft.com/office/drawing/2014/main" id="{5CE78263-8CA1-4A82-ADE1-9A76DFD48EAD}"/>
              </a:ext>
            </a:extLst>
          </p:cNvPr>
          <p:cNvGrpSpPr/>
          <p:nvPr/>
        </p:nvGrpSpPr>
        <p:grpSpPr>
          <a:xfrm>
            <a:off x="5791620" y="1808240"/>
            <a:ext cx="1011783" cy="512648"/>
            <a:chOff x="6105334" y="2781378"/>
            <a:chExt cx="1011783" cy="512648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910925C-2B6E-4A51-99F6-9A8BADEDFDB4}"/>
                </a:ext>
              </a:extLst>
            </p:cNvPr>
            <p:cNvGrpSpPr/>
            <p:nvPr/>
          </p:nvGrpSpPr>
          <p:grpSpPr>
            <a:xfrm>
              <a:off x="6105334" y="3065426"/>
              <a:ext cx="871626" cy="228600"/>
              <a:chOff x="6105334" y="3065426"/>
              <a:chExt cx="871626" cy="228600"/>
            </a:xfrm>
          </p:grpSpPr>
          <p:cxnSp>
            <p:nvCxnSpPr>
              <p:cNvPr id="69" name="Line 16">
                <a:extLst>
                  <a:ext uri="{FF2B5EF4-FFF2-40B4-BE49-F238E27FC236}">
                    <a16:creationId xmlns:a16="http://schemas.microsoft.com/office/drawing/2014/main" id="{7A94EA25-6F46-4D37-8E8A-AAEA1E7DEA88}"/>
                  </a:ext>
                </a:extLst>
              </p:cNvPr>
              <p:cNvCxnSpPr/>
              <p:nvPr/>
            </p:nvCxnSpPr>
            <p:spPr bwMode="auto">
              <a:xfrm>
                <a:off x="6526977" y="3160676"/>
                <a:ext cx="0" cy="10972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0" name="Line 16">
                <a:extLst>
                  <a:ext uri="{FF2B5EF4-FFF2-40B4-BE49-F238E27FC236}">
                    <a16:creationId xmlns:a16="http://schemas.microsoft.com/office/drawing/2014/main" id="{78370403-C952-44E8-8BC1-1C1F11EA5D67}"/>
                  </a:ext>
                </a:extLst>
              </p:cNvPr>
              <p:cNvCxnSpPr/>
              <p:nvPr/>
            </p:nvCxnSpPr>
            <p:spPr bwMode="auto">
              <a:xfrm>
                <a:off x="6974652" y="3065426"/>
                <a:ext cx="0" cy="22860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2B3F869-0EB7-42ED-BBA3-CBAD001C92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05334" y="3075860"/>
                <a:ext cx="871626" cy="200818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67" name="Text IK 1">
              <a:extLst>
                <a:ext uri="{FF2B5EF4-FFF2-40B4-BE49-F238E27FC236}">
                  <a16:creationId xmlns:a16="http://schemas.microsoft.com/office/drawing/2014/main" id="{155E1A15-35FC-4E42-B480-C3A625A3B0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6580" y="2876628"/>
              <a:ext cx="293337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IK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Text F 1">
              <a:extLst>
                <a:ext uri="{FF2B5EF4-FFF2-40B4-BE49-F238E27FC236}">
                  <a16:creationId xmlns:a16="http://schemas.microsoft.com/office/drawing/2014/main" id="{0391B79C-35AB-499E-8F94-A7BD48009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3780" y="2781378"/>
              <a:ext cx="293337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F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B76F011-7BDB-427E-BACD-BE1420C94E04}"/>
              </a:ext>
            </a:extLst>
          </p:cNvPr>
          <p:cNvGrpSpPr/>
          <p:nvPr/>
        </p:nvGrpSpPr>
        <p:grpSpPr>
          <a:xfrm>
            <a:off x="7172745" y="1808240"/>
            <a:ext cx="1011783" cy="512648"/>
            <a:chOff x="6105334" y="2781378"/>
            <a:chExt cx="1011783" cy="512648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238C65CC-1FCC-48C8-9070-D30FA42B8CAE}"/>
                </a:ext>
              </a:extLst>
            </p:cNvPr>
            <p:cNvGrpSpPr/>
            <p:nvPr/>
          </p:nvGrpSpPr>
          <p:grpSpPr>
            <a:xfrm>
              <a:off x="6105334" y="3065426"/>
              <a:ext cx="871626" cy="228600"/>
              <a:chOff x="6105334" y="3065426"/>
              <a:chExt cx="871626" cy="228600"/>
            </a:xfrm>
          </p:grpSpPr>
          <p:cxnSp>
            <p:nvCxnSpPr>
              <p:cNvPr id="76" name="Line 16">
                <a:extLst>
                  <a:ext uri="{FF2B5EF4-FFF2-40B4-BE49-F238E27FC236}">
                    <a16:creationId xmlns:a16="http://schemas.microsoft.com/office/drawing/2014/main" id="{ED53A9DD-E876-4DB4-8BB7-8590A407B2DA}"/>
                  </a:ext>
                </a:extLst>
              </p:cNvPr>
              <p:cNvCxnSpPr/>
              <p:nvPr/>
            </p:nvCxnSpPr>
            <p:spPr bwMode="auto">
              <a:xfrm>
                <a:off x="6526977" y="3160676"/>
                <a:ext cx="0" cy="10972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Line 16">
                <a:extLst>
                  <a:ext uri="{FF2B5EF4-FFF2-40B4-BE49-F238E27FC236}">
                    <a16:creationId xmlns:a16="http://schemas.microsoft.com/office/drawing/2014/main" id="{628310D1-D312-4D40-A072-F8F8F8302493}"/>
                  </a:ext>
                </a:extLst>
              </p:cNvPr>
              <p:cNvCxnSpPr/>
              <p:nvPr/>
            </p:nvCxnSpPr>
            <p:spPr bwMode="auto">
              <a:xfrm>
                <a:off x="6974652" y="3065426"/>
                <a:ext cx="0" cy="22860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5603893D-AD6E-4182-AABD-F9FE7E128B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05334" y="3075860"/>
                <a:ext cx="871626" cy="200818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74" name="Text Equality">
              <a:extLst>
                <a:ext uri="{FF2B5EF4-FFF2-40B4-BE49-F238E27FC236}">
                  <a16:creationId xmlns:a16="http://schemas.microsoft.com/office/drawing/2014/main" id="{9D443979-3C12-4A5F-9605-0D898D5D95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6580" y="2876628"/>
              <a:ext cx="293337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IK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Text Equality">
              <a:extLst>
                <a:ext uri="{FF2B5EF4-FFF2-40B4-BE49-F238E27FC236}">
                  <a16:creationId xmlns:a16="http://schemas.microsoft.com/office/drawing/2014/main" id="{B7BEFB6F-F98C-4C45-AC74-D20CD027D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3780" y="2781378"/>
              <a:ext cx="293337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F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D77DABF-EA12-4692-BF0A-2F3FCE3A987E}"/>
              </a:ext>
            </a:extLst>
          </p:cNvPr>
          <p:cNvGrpSpPr/>
          <p:nvPr/>
        </p:nvGrpSpPr>
        <p:grpSpPr>
          <a:xfrm>
            <a:off x="8525295" y="1808240"/>
            <a:ext cx="1011783" cy="512648"/>
            <a:chOff x="6105334" y="2781378"/>
            <a:chExt cx="1011783" cy="512648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4C04BA4C-A93B-4CB1-AF2F-86ACCEB48FAF}"/>
                </a:ext>
              </a:extLst>
            </p:cNvPr>
            <p:cNvGrpSpPr/>
            <p:nvPr/>
          </p:nvGrpSpPr>
          <p:grpSpPr>
            <a:xfrm>
              <a:off x="6105334" y="3065426"/>
              <a:ext cx="871626" cy="228600"/>
              <a:chOff x="6105334" y="3065426"/>
              <a:chExt cx="871626" cy="228600"/>
            </a:xfrm>
          </p:grpSpPr>
          <p:cxnSp>
            <p:nvCxnSpPr>
              <p:cNvPr id="83" name="Line 16">
                <a:extLst>
                  <a:ext uri="{FF2B5EF4-FFF2-40B4-BE49-F238E27FC236}">
                    <a16:creationId xmlns:a16="http://schemas.microsoft.com/office/drawing/2014/main" id="{C14663C8-65EF-4C58-BC00-E1546A607F4F}"/>
                  </a:ext>
                </a:extLst>
              </p:cNvPr>
              <p:cNvCxnSpPr/>
              <p:nvPr/>
            </p:nvCxnSpPr>
            <p:spPr bwMode="auto">
              <a:xfrm>
                <a:off x="6526977" y="3160676"/>
                <a:ext cx="0" cy="10972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4" name="Line 16">
                <a:extLst>
                  <a:ext uri="{FF2B5EF4-FFF2-40B4-BE49-F238E27FC236}">
                    <a16:creationId xmlns:a16="http://schemas.microsoft.com/office/drawing/2014/main" id="{6EEE1458-5BA7-4894-A1D4-A60AA1A5A780}"/>
                  </a:ext>
                </a:extLst>
              </p:cNvPr>
              <p:cNvCxnSpPr/>
              <p:nvPr/>
            </p:nvCxnSpPr>
            <p:spPr bwMode="auto">
              <a:xfrm>
                <a:off x="6974652" y="3065426"/>
                <a:ext cx="0" cy="22860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B89D8272-0F3D-4615-B3B7-56FC13D445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05334" y="3075860"/>
                <a:ext cx="871626" cy="200818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81" name="Text Equality">
              <a:extLst>
                <a:ext uri="{FF2B5EF4-FFF2-40B4-BE49-F238E27FC236}">
                  <a16:creationId xmlns:a16="http://schemas.microsoft.com/office/drawing/2014/main" id="{FD6BC207-2C09-4025-8734-8CC05473F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6580" y="2876628"/>
              <a:ext cx="293337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IK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Text Equality">
              <a:extLst>
                <a:ext uri="{FF2B5EF4-FFF2-40B4-BE49-F238E27FC236}">
                  <a16:creationId xmlns:a16="http://schemas.microsoft.com/office/drawing/2014/main" id="{C7E1ABD3-8EA9-4506-AEA0-D64E8D3500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3780" y="2781378"/>
              <a:ext cx="293337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F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D3E4897-775D-4A48-B709-6E2D4A4925C1}"/>
              </a:ext>
            </a:extLst>
          </p:cNvPr>
          <p:cNvGrpSpPr/>
          <p:nvPr/>
        </p:nvGrpSpPr>
        <p:grpSpPr>
          <a:xfrm>
            <a:off x="9944520" y="1808240"/>
            <a:ext cx="1011783" cy="512648"/>
            <a:chOff x="6105334" y="2781378"/>
            <a:chExt cx="1011783" cy="512648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81810DC-74E7-4239-8B48-41DF8526F015}"/>
                </a:ext>
              </a:extLst>
            </p:cNvPr>
            <p:cNvGrpSpPr/>
            <p:nvPr/>
          </p:nvGrpSpPr>
          <p:grpSpPr>
            <a:xfrm>
              <a:off x="6105334" y="3065426"/>
              <a:ext cx="871626" cy="228600"/>
              <a:chOff x="6105334" y="3065426"/>
              <a:chExt cx="871626" cy="228600"/>
            </a:xfrm>
          </p:grpSpPr>
          <p:cxnSp>
            <p:nvCxnSpPr>
              <p:cNvPr id="90" name="Line 16">
                <a:extLst>
                  <a:ext uri="{FF2B5EF4-FFF2-40B4-BE49-F238E27FC236}">
                    <a16:creationId xmlns:a16="http://schemas.microsoft.com/office/drawing/2014/main" id="{5A142841-6752-4AF0-B225-CC2AE9E1C7C0}"/>
                  </a:ext>
                </a:extLst>
              </p:cNvPr>
              <p:cNvCxnSpPr/>
              <p:nvPr/>
            </p:nvCxnSpPr>
            <p:spPr bwMode="auto">
              <a:xfrm>
                <a:off x="6526977" y="3160676"/>
                <a:ext cx="0" cy="109728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1" name="Line 16">
                <a:extLst>
                  <a:ext uri="{FF2B5EF4-FFF2-40B4-BE49-F238E27FC236}">
                    <a16:creationId xmlns:a16="http://schemas.microsoft.com/office/drawing/2014/main" id="{143F4199-E118-47BA-84E3-C8F363D7737F}"/>
                  </a:ext>
                </a:extLst>
              </p:cNvPr>
              <p:cNvCxnSpPr/>
              <p:nvPr/>
            </p:nvCxnSpPr>
            <p:spPr bwMode="auto">
              <a:xfrm>
                <a:off x="6974652" y="3065426"/>
                <a:ext cx="0" cy="22860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2A9EDDFF-9C30-4124-8A05-DBEDAC2D949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05334" y="3075860"/>
                <a:ext cx="871626" cy="200818"/>
              </a:xfrm>
              <a:prstGeom prst="line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sp>
          <p:nvSpPr>
            <p:cNvPr id="88" name="Text Equality">
              <a:extLst>
                <a:ext uri="{FF2B5EF4-FFF2-40B4-BE49-F238E27FC236}">
                  <a16:creationId xmlns:a16="http://schemas.microsoft.com/office/drawing/2014/main" id="{18CA2D99-07BA-4018-9491-7706C0433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6580" y="2876628"/>
              <a:ext cx="293337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IK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Text Equality">
              <a:extLst>
                <a:ext uri="{FF2B5EF4-FFF2-40B4-BE49-F238E27FC236}">
                  <a16:creationId xmlns:a16="http://schemas.microsoft.com/office/drawing/2014/main" id="{29B809BF-964F-4313-8BFD-6045B443D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3780" y="2781378"/>
              <a:ext cx="293337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F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3" name="Group Fractal Line">
            <a:extLst>
              <a:ext uri="{FF2B5EF4-FFF2-40B4-BE49-F238E27FC236}">
                <a16:creationId xmlns:a16="http://schemas.microsoft.com/office/drawing/2014/main" id="{B7F9D06C-D86F-4A6A-9D7E-9171BD22F92F}"/>
              </a:ext>
            </a:extLst>
          </p:cNvPr>
          <p:cNvGrpSpPr/>
          <p:nvPr/>
        </p:nvGrpSpPr>
        <p:grpSpPr>
          <a:xfrm>
            <a:off x="7399232" y="2913423"/>
            <a:ext cx="3627809" cy="942971"/>
            <a:chOff x="7708332" y="5387477"/>
            <a:chExt cx="3627809" cy="942971"/>
          </a:xfrm>
        </p:grpSpPr>
        <p:grpSp>
          <p:nvGrpSpPr>
            <p:cNvPr id="94" name="Ancient Shut Door 1">
              <a:extLst>
                <a:ext uri="{FF2B5EF4-FFF2-40B4-BE49-F238E27FC236}">
                  <a16:creationId xmlns:a16="http://schemas.microsoft.com/office/drawing/2014/main" id="{444FA37E-84AC-4831-B85A-EBDDF6A08231}"/>
                </a:ext>
              </a:extLst>
            </p:cNvPr>
            <p:cNvGrpSpPr/>
            <p:nvPr/>
          </p:nvGrpSpPr>
          <p:grpSpPr>
            <a:xfrm>
              <a:off x="11206207" y="5557696"/>
              <a:ext cx="129934" cy="262890"/>
              <a:chOff x="224181" y="0"/>
              <a:chExt cx="109728" cy="220980"/>
            </a:xfrm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1284C1E1-488F-4B48-8841-A1C3882E2D75}"/>
                  </a:ext>
                </a:extLst>
              </p:cNvPr>
              <p:cNvSpPr/>
              <p:nvPr/>
            </p:nvSpPr>
            <p:spPr>
              <a:xfrm>
                <a:off x="224181" y="0"/>
                <a:ext cx="109728" cy="22098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3235F26F-1BC6-499E-9A70-5F3397474675}"/>
                  </a:ext>
                </a:extLst>
              </p:cNvPr>
              <p:cNvSpPr/>
              <p:nvPr/>
            </p:nvSpPr>
            <p:spPr>
              <a:xfrm>
                <a:off x="293451" y="106680"/>
                <a:ext cx="27432" cy="2743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  <p:cxnSp>
          <p:nvCxnSpPr>
            <p:cNvPr id="95" name="Line 9">
              <a:extLst>
                <a:ext uri="{FF2B5EF4-FFF2-40B4-BE49-F238E27FC236}">
                  <a16:creationId xmlns:a16="http://schemas.microsoft.com/office/drawing/2014/main" id="{D34CE9F2-4B6E-4E19-AB0B-0C4BC33279C9}"/>
                </a:ext>
              </a:extLst>
            </p:cNvPr>
            <p:cNvCxnSpPr/>
            <p:nvPr/>
          </p:nvCxnSpPr>
          <p:spPr bwMode="auto">
            <a:xfrm>
              <a:off x="7989171" y="6324215"/>
              <a:ext cx="301752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cxn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3C162516-549C-46CB-9305-C06098C9B4DC}"/>
                </a:ext>
              </a:extLst>
            </p:cNvPr>
            <p:cNvGrpSpPr/>
            <p:nvPr/>
          </p:nvGrpSpPr>
          <p:grpSpPr>
            <a:xfrm>
              <a:off x="7755876" y="5894011"/>
              <a:ext cx="518469" cy="418239"/>
              <a:chOff x="8971309" y="2850051"/>
              <a:chExt cx="518469" cy="418239"/>
            </a:xfrm>
          </p:grpSpPr>
          <p:cxnSp>
            <p:nvCxnSpPr>
              <p:cNvPr id="112" name="Line 16">
                <a:extLst>
                  <a:ext uri="{FF2B5EF4-FFF2-40B4-BE49-F238E27FC236}">
                    <a16:creationId xmlns:a16="http://schemas.microsoft.com/office/drawing/2014/main" id="{7DAF7973-60CF-46B9-BA1A-92BAC78E8F18}"/>
                  </a:ext>
                </a:extLst>
              </p:cNvPr>
              <p:cNvCxnSpPr/>
              <p:nvPr/>
            </p:nvCxnSpPr>
            <p:spPr bwMode="auto">
              <a:xfrm rot="5400000">
                <a:off x="9230544" y="2590816"/>
                <a:ext cx="0" cy="518469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3" name="Line 16">
                <a:extLst>
                  <a:ext uri="{FF2B5EF4-FFF2-40B4-BE49-F238E27FC236}">
                    <a16:creationId xmlns:a16="http://schemas.microsoft.com/office/drawing/2014/main" id="{8300DC6B-90A1-44B4-B13D-8BA75D7053BD}"/>
                  </a:ext>
                </a:extLst>
              </p:cNvPr>
              <p:cNvCxnSpPr/>
              <p:nvPr/>
            </p:nvCxnSpPr>
            <p:spPr bwMode="auto">
              <a:xfrm>
                <a:off x="9214730" y="2864959"/>
                <a:ext cx="0" cy="403331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7" name="Group cop">
              <a:extLst>
                <a:ext uri="{FF2B5EF4-FFF2-40B4-BE49-F238E27FC236}">
                  <a16:creationId xmlns:a16="http://schemas.microsoft.com/office/drawing/2014/main" id="{E272702C-E0C5-439D-B719-89544AE0563A}"/>
                </a:ext>
              </a:extLst>
            </p:cNvPr>
            <p:cNvGrpSpPr/>
            <p:nvPr/>
          </p:nvGrpSpPr>
          <p:grpSpPr>
            <a:xfrm>
              <a:off x="10750931" y="5873019"/>
              <a:ext cx="518469" cy="443664"/>
              <a:chOff x="5924069" y="2833675"/>
              <a:chExt cx="518469" cy="443664"/>
            </a:xfrm>
          </p:grpSpPr>
          <p:cxnSp>
            <p:nvCxnSpPr>
              <p:cNvPr id="110" name="Line 16">
                <a:extLst>
                  <a:ext uri="{FF2B5EF4-FFF2-40B4-BE49-F238E27FC236}">
                    <a16:creationId xmlns:a16="http://schemas.microsoft.com/office/drawing/2014/main" id="{849FDC3F-ED81-4AD0-A0BC-1FDE2D5C169B}"/>
                  </a:ext>
                </a:extLst>
              </p:cNvPr>
              <p:cNvCxnSpPr/>
              <p:nvPr/>
            </p:nvCxnSpPr>
            <p:spPr bwMode="auto">
              <a:xfrm rot="5400000">
                <a:off x="6183304" y="2577278"/>
                <a:ext cx="0" cy="518469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1" name="Line 16">
                <a:extLst>
                  <a:ext uri="{FF2B5EF4-FFF2-40B4-BE49-F238E27FC236}">
                    <a16:creationId xmlns:a16="http://schemas.microsoft.com/office/drawing/2014/main" id="{1012A7A3-33B2-44BD-BADF-B5071831EDBE}"/>
                  </a:ext>
                </a:extLst>
              </p:cNvPr>
              <p:cNvCxnSpPr/>
              <p:nvPr/>
            </p:nvCxnSpPr>
            <p:spPr bwMode="auto">
              <a:xfrm>
                <a:off x="6176277" y="2833675"/>
                <a:ext cx="0" cy="443664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98" name="Text 2014">
              <a:extLst>
                <a:ext uri="{FF2B5EF4-FFF2-40B4-BE49-F238E27FC236}">
                  <a16:creationId xmlns:a16="http://schemas.microsoft.com/office/drawing/2014/main" id="{8FEC4278-3127-4CD4-B403-512041B8C7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8332" y="5558927"/>
              <a:ext cx="604225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2014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Text 2016">
              <a:extLst>
                <a:ext uri="{FF2B5EF4-FFF2-40B4-BE49-F238E27FC236}">
                  <a16:creationId xmlns:a16="http://schemas.microsoft.com/office/drawing/2014/main" id="{803A9D9F-4626-4590-BD3D-411860E30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54620" y="5387477"/>
              <a:ext cx="607664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400" dirty="0">
                  <a:latin typeface="Arial" panose="020B0604020202020204" pitchFamily="34" charset="0"/>
                </a:rPr>
                <a:t>(2016)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Text Test 3">
              <a:extLst>
                <a:ext uri="{FF2B5EF4-FFF2-40B4-BE49-F238E27FC236}">
                  <a16:creationId xmlns:a16="http://schemas.microsoft.com/office/drawing/2014/main" id="{BE018B38-A022-4A9D-81C8-81E74D6DB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42355" y="5951762"/>
              <a:ext cx="600479" cy="340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Test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1" name="Straight Connector Fractal">
              <a:extLst>
                <a:ext uri="{FF2B5EF4-FFF2-40B4-BE49-F238E27FC236}">
                  <a16:creationId xmlns:a16="http://schemas.microsoft.com/office/drawing/2014/main" id="{B3F7029A-9F4C-4129-A40F-522155E143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6673" y="5913826"/>
              <a:ext cx="1710168" cy="394014"/>
            </a:xfrm>
            <a:prstGeom prst="line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02" name="Text InKn">
              <a:extLst>
                <a:ext uri="{FF2B5EF4-FFF2-40B4-BE49-F238E27FC236}">
                  <a16:creationId xmlns:a16="http://schemas.microsoft.com/office/drawing/2014/main" id="{076EBE7A-A559-4B20-94C8-E1049B8AF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9249" y="5568645"/>
              <a:ext cx="575540" cy="306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InKn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Text Form">
              <a:extLst>
                <a:ext uri="{FF2B5EF4-FFF2-40B4-BE49-F238E27FC236}">
                  <a16:creationId xmlns:a16="http://schemas.microsoft.com/office/drawing/2014/main" id="{D06F8745-705D-46F2-95D1-B6C30B506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4710" y="5598928"/>
              <a:ext cx="627645" cy="328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</a:rPr>
                <a:t>Form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F007BF8A-EA74-42C7-BEA7-BBBE5CDD4353}"/>
                </a:ext>
              </a:extLst>
            </p:cNvPr>
            <p:cNvGrpSpPr/>
            <p:nvPr/>
          </p:nvGrpSpPr>
          <p:grpSpPr>
            <a:xfrm>
              <a:off x="9463151" y="5881924"/>
              <a:ext cx="518469" cy="448524"/>
              <a:chOff x="9463151" y="5721904"/>
              <a:chExt cx="518469" cy="448524"/>
            </a:xfrm>
          </p:grpSpPr>
          <p:cxnSp>
            <p:nvCxnSpPr>
              <p:cNvPr id="108" name="Line 16">
                <a:extLst>
                  <a:ext uri="{FF2B5EF4-FFF2-40B4-BE49-F238E27FC236}">
                    <a16:creationId xmlns:a16="http://schemas.microsoft.com/office/drawing/2014/main" id="{7A477E26-5F9B-4051-92C2-55117C7D1F0F}"/>
                  </a:ext>
                </a:extLst>
              </p:cNvPr>
              <p:cNvCxnSpPr/>
              <p:nvPr/>
            </p:nvCxnSpPr>
            <p:spPr bwMode="auto">
              <a:xfrm>
                <a:off x="9732313" y="5721904"/>
                <a:ext cx="0" cy="448524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9" name="Line 16">
                <a:extLst>
                  <a:ext uri="{FF2B5EF4-FFF2-40B4-BE49-F238E27FC236}">
                    <a16:creationId xmlns:a16="http://schemas.microsoft.com/office/drawing/2014/main" id="{1F79E78F-25E1-4E95-8B14-6361C5872B69}"/>
                  </a:ext>
                </a:extLst>
              </p:cNvPr>
              <p:cNvCxnSpPr/>
              <p:nvPr/>
            </p:nvCxnSpPr>
            <p:spPr bwMode="auto">
              <a:xfrm rot="5400000">
                <a:off x="9722386" y="5483272"/>
                <a:ext cx="0" cy="518469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EDF568AE-E2D4-49BD-9B66-D18C7E13BAA9}"/>
                </a:ext>
              </a:extLst>
            </p:cNvPr>
            <p:cNvGrpSpPr/>
            <p:nvPr/>
          </p:nvGrpSpPr>
          <p:grpSpPr>
            <a:xfrm>
              <a:off x="8598281" y="5874304"/>
              <a:ext cx="518469" cy="448524"/>
              <a:chOff x="9463151" y="5721904"/>
              <a:chExt cx="518469" cy="448524"/>
            </a:xfrm>
          </p:grpSpPr>
          <p:cxnSp>
            <p:nvCxnSpPr>
              <p:cNvPr id="106" name="Line 16">
                <a:extLst>
                  <a:ext uri="{FF2B5EF4-FFF2-40B4-BE49-F238E27FC236}">
                    <a16:creationId xmlns:a16="http://schemas.microsoft.com/office/drawing/2014/main" id="{848CA679-7273-426C-9B95-AAEEAAAAE42A}"/>
                  </a:ext>
                </a:extLst>
              </p:cNvPr>
              <p:cNvCxnSpPr/>
              <p:nvPr/>
            </p:nvCxnSpPr>
            <p:spPr bwMode="auto">
              <a:xfrm>
                <a:off x="9732313" y="5721904"/>
                <a:ext cx="0" cy="448524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7" name="Line 16">
                <a:extLst>
                  <a:ext uri="{FF2B5EF4-FFF2-40B4-BE49-F238E27FC236}">
                    <a16:creationId xmlns:a16="http://schemas.microsoft.com/office/drawing/2014/main" id="{C806D3D3-24D5-45B9-A9EE-9ABA4C94B7F6}"/>
                  </a:ext>
                </a:extLst>
              </p:cNvPr>
              <p:cNvCxnSpPr/>
              <p:nvPr/>
            </p:nvCxnSpPr>
            <p:spPr bwMode="auto">
              <a:xfrm rot="5400000">
                <a:off x="9722386" y="5483272"/>
                <a:ext cx="0" cy="518469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16" name="Text Unsealed">
            <a:extLst>
              <a:ext uri="{FF2B5EF4-FFF2-40B4-BE49-F238E27FC236}">
                <a16:creationId xmlns:a16="http://schemas.microsoft.com/office/drawing/2014/main" id="{4A0783DB-5641-4B7C-94CE-83ACB14B8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3485" y="3839023"/>
            <a:ext cx="986722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Unsealed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161BC57-E626-476F-AE88-B25C2D17C7F2}"/>
              </a:ext>
            </a:extLst>
          </p:cNvPr>
          <p:cNvCxnSpPr>
            <a:cxnSpLocks/>
          </p:cNvCxnSpPr>
          <p:nvPr/>
        </p:nvCxnSpPr>
        <p:spPr>
          <a:xfrm flipH="1">
            <a:off x="7687588" y="2313623"/>
            <a:ext cx="788657" cy="82296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D8706A60-9508-46B7-8228-DADA5CBEED4C}"/>
              </a:ext>
            </a:extLst>
          </p:cNvPr>
          <p:cNvCxnSpPr>
            <a:cxnSpLocks/>
          </p:cNvCxnSpPr>
          <p:nvPr/>
        </p:nvCxnSpPr>
        <p:spPr>
          <a:xfrm>
            <a:off x="9936644" y="2299775"/>
            <a:ext cx="788657" cy="82296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Text Test 3">
            <a:extLst>
              <a:ext uri="{FF2B5EF4-FFF2-40B4-BE49-F238E27FC236}">
                <a16:creationId xmlns:a16="http://schemas.microsoft.com/office/drawing/2014/main" id="{1064DAB0-435F-4EF4-AA52-89817971A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962" y="2040890"/>
            <a:ext cx="457201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Test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Text Harvest">
            <a:extLst>
              <a:ext uri="{FF2B5EF4-FFF2-40B4-BE49-F238E27FC236}">
                <a16:creationId xmlns:a16="http://schemas.microsoft.com/office/drawing/2014/main" id="{192AC526-926C-4103-AA7F-8C233B9D5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7413" y="2269988"/>
            <a:ext cx="1113763" cy="3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Ploughing</a:t>
            </a:r>
          </a:p>
        </p:txBody>
      </p:sp>
      <p:sp>
        <p:nvSpPr>
          <p:cNvPr id="131" name="Text Harvest">
            <a:extLst>
              <a:ext uri="{FF2B5EF4-FFF2-40B4-BE49-F238E27FC236}">
                <a16:creationId xmlns:a16="http://schemas.microsoft.com/office/drawing/2014/main" id="{262176ED-3330-4EC3-AFE7-CCF7D0FBF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1474" y="2269992"/>
            <a:ext cx="495773" cy="3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ER</a:t>
            </a:r>
          </a:p>
        </p:txBody>
      </p:sp>
      <p:sp>
        <p:nvSpPr>
          <p:cNvPr id="132" name="Text Harvest">
            <a:extLst>
              <a:ext uri="{FF2B5EF4-FFF2-40B4-BE49-F238E27FC236}">
                <a16:creationId xmlns:a16="http://schemas.microsoft.com/office/drawing/2014/main" id="{6436ABD9-EDD9-4400-9C1A-74BBAAE76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2741" y="2274909"/>
            <a:ext cx="495773" cy="3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LR</a:t>
            </a:r>
          </a:p>
        </p:txBody>
      </p:sp>
      <p:sp>
        <p:nvSpPr>
          <p:cNvPr id="134" name="Text 2016">
            <a:extLst>
              <a:ext uri="{FF2B5EF4-FFF2-40B4-BE49-F238E27FC236}">
                <a16:creationId xmlns:a16="http://schemas.microsoft.com/office/drawing/2014/main" id="{9F36844F-8620-42B0-865D-B46508955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5846" y="2918336"/>
            <a:ext cx="607664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</a:rPr>
              <a:t>(2018)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Text 2014">
            <a:extLst>
              <a:ext uri="{FF2B5EF4-FFF2-40B4-BE49-F238E27FC236}">
                <a16:creationId xmlns:a16="http://schemas.microsoft.com/office/drawing/2014/main" id="{27E33A1B-622E-4190-B2A8-004F7D89A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4331" y="3099617"/>
            <a:ext cx="604225" cy="32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2019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C5F41A59-C1B3-4F87-9E35-028158154B1D}"/>
              </a:ext>
            </a:extLst>
          </p:cNvPr>
          <p:cNvCxnSpPr/>
          <p:nvPr/>
        </p:nvCxnSpPr>
        <p:spPr>
          <a:xfrm>
            <a:off x="10569795" y="1878168"/>
            <a:ext cx="0" cy="4364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E96E96E4-2B98-4DB9-B701-59E169F1D50C}"/>
              </a:ext>
            </a:extLst>
          </p:cNvPr>
          <p:cNvGrpSpPr/>
          <p:nvPr/>
        </p:nvGrpSpPr>
        <p:grpSpPr>
          <a:xfrm>
            <a:off x="307560" y="5982232"/>
            <a:ext cx="1691558" cy="640560"/>
            <a:chOff x="1250535" y="2800882"/>
            <a:chExt cx="1691558" cy="640560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D9770A9-98F8-4F06-9C34-8EAD14559B88}"/>
                </a:ext>
              </a:extLst>
            </p:cNvPr>
            <p:cNvCxnSpPr/>
            <p:nvPr/>
          </p:nvCxnSpPr>
          <p:spPr>
            <a:xfrm>
              <a:off x="1250535" y="2914488"/>
              <a:ext cx="0" cy="4364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23" name="Text Test 1">
              <a:extLst>
                <a:ext uri="{FF2B5EF4-FFF2-40B4-BE49-F238E27FC236}">
                  <a16:creationId xmlns:a16="http://schemas.microsoft.com/office/drawing/2014/main" id="{1AE0BE92-F6F7-4415-84BF-657FB343B7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024" y="2800882"/>
              <a:ext cx="1599069" cy="6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latin typeface="Arial" panose="020B0604020202020204" pitchFamily="34" charset="0"/>
                </a:rPr>
                <a:t>As of 07/08/2020 this is where we believe we are on this 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593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8B4E-68B6-45A9-A03D-2678B70C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0998"/>
            <a:ext cx="12192000" cy="5029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Diadochi Wars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15BF5-3C20-4C6C-ADD0-1F0BC3E71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254" y="973395"/>
            <a:ext cx="3375856" cy="5488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4731482C-59A4-4352-B624-018BB74C67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21D24-C9B1-47A6-B949-4F1B7ADA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7858-4352-4136-9D6B-D21D006FF4A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4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5169</TotalTime>
  <Words>1072</Words>
  <Application>Microsoft Office PowerPoint</Application>
  <PresentationFormat>Widescreen</PresentationFormat>
  <Paragraphs>678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Arial Narrow</vt:lpstr>
      <vt:lpstr>Arial Rounded MT Bold</vt:lpstr>
      <vt:lpstr>Blacksword</vt:lpstr>
      <vt:lpstr>Calibri</vt:lpstr>
      <vt:lpstr>Calibri Light</vt:lpstr>
      <vt:lpstr>Impact</vt:lpstr>
      <vt:lpstr>Sylfaen</vt:lpstr>
      <vt:lpstr>Symbol</vt:lpstr>
      <vt:lpstr>Times New Roman</vt:lpstr>
      <vt:lpstr>Wingdings</vt:lpstr>
      <vt:lpstr>Office Theme</vt:lpstr>
      <vt:lpstr>Where Are We On The Lines?</vt:lpstr>
      <vt:lpstr>List of the different lines</vt:lpstr>
      <vt:lpstr>Five Waymarks, Four Dispensations</vt:lpstr>
      <vt:lpstr> Acts 27</vt:lpstr>
      <vt:lpstr>End of Ancient Israel</vt:lpstr>
      <vt:lpstr>Modern Israel</vt:lpstr>
      <vt:lpstr>144K</vt:lpstr>
      <vt:lpstr>Priests</vt:lpstr>
      <vt:lpstr>Diadochi Wars</vt:lpstr>
      <vt:lpstr>WW1 + WW2</vt:lpstr>
      <vt:lpstr>WW3??</vt:lpstr>
      <vt:lpstr>Internal/External</vt:lpstr>
      <vt:lpstr>Revolutions</vt:lpstr>
      <vt:lpstr>Revolutions</vt:lpstr>
      <vt:lpstr>Revolutions</vt:lpstr>
      <vt:lpstr>Counterfeit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Trillo</dc:creator>
  <cp:lastModifiedBy>Christine Trillo</cp:lastModifiedBy>
  <cp:revision>367</cp:revision>
  <dcterms:created xsi:type="dcterms:W3CDTF">2019-11-04T02:44:23Z</dcterms:created>
  <dcterms:modified xsi:type="dcterms:W3CDTF">2020-07-09T06:12:10Z</dcterms:modified>
</cp:coreProperties>
</file>