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4" r:id="rId2"/>
    <p:sldId id="457" r:id="rId3"/>
    <p:sldId id="263" r:id="rId4"/>
    <p:sldId id="458" r:id="rId5"/>
    <p:sldId id="474" r:id="rId6"/>
    <p:sldId id="460" r:id="rId7"/>
    <p:sldId id="477" r:id="rId8"/>
    <p:sldId id="469" r:id="rId9"/>
    <p:sldId id="471" r:id="rId10"/>
    <p:sldId id="464" r:id="rId11"/>
    <p:sldId id="470" r:id="rId12"/>
    <p:sldId id="465" r:id="rId13"/>
    <p:sldId id="484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34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10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007EB-12D2-484D-A9FD-27CC7079B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3F82B-AC20-406C-89F7-A28FF0042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C8FCC9-EFE5-4F03-A6DC-01CED1FBB2CA}" type="datetimeFigureOut">
              <a:rPr lang="en-US" smtClean="0"/>
              <a:t>07/21/2020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F782A-4624-4BB0-9A66-7AE4B8C23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1A3EE-A50B-4B38-88F2-8FCE52B7A8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76B31C-07B5-46E0-B30F-A08EF8066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3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D38638-7623-4549-8944-6E1356022671}" type="datetimeFigureOut">
              <a:rPr lang="en-US" smtClean="0"/>
              <a:t>07/21/2020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C51D78-713F-457C-BA10-6F7FB6872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0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B044-99FF-46EA-B680-B62875C7E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5C24F-131C-405F-9796-1D301EEF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83F0-998B-47FA-A610-9F716C79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D78C-E1C5-4B59-AEEB-567EBD902904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649-5150-45CD-A898-B273763A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2CE9-C211-4A8E-98F8-FF495B3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DEF5-2056-405F-80D6-B13FD56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8C15-3CD1-4C8D-8884-B93683C0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DA52-F016-4126-AC37-430D6493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9109-A17E-452A-8D79-B97298CFFC60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B315-22A1-443A-A76A-4E070B49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5854-AAFE-401E-9824-E761939B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6FDB5-F246-403C-A5EA-40D25A54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CC832-7BCB-45E4-9720-01B47972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87A-48DB-4B09-A6EB-8FE2C66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C650-34EF-43E5-9283-C22CA3691988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F26E-6B12-4DB0-8D50-47BD6BD3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21C-4E7B-4EAF-89CE-B886368A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E01C-99B3-4AD2-92E8-A30016F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592A-26A6-40ED-AC77-C0C0C774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D5E2-7F17-4647-9CF5-DD479FA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472-DE26-4024-80E9-4DB454223394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07AC-4E2C-4380-BE2F-0DBC546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AF21-0B16-43C8-8B2C-FDC0433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0E3-F9C8-4B6F-AC4A-29FC15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C8F8F-1336-4ED5-B2FF-36963BF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387E-6A94-498B-A01C-A0240AF7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E4C-3763-418C-94DB-7652D10E78C6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597-16B9-4764-B5ED-86E24D35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406D-CE37-4184-AE09-C003B7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CE83-2207-4ADC-BCA8-CCB71A1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052E-C23E-48B2-BA84-0A4BDF05B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980C5-9693-4DA6-964B-C8126A54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080A-13F4-4449-9018-32A61D4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82B-B53E-49A6-9238-E100A9D311BA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776-DD07-4406-87A8-C868E163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BA64-0043-4E3A-8259-2A28D618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8EF-33A3-45B5-8F4D-07DE8381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9C8D-EA92-4102-B528-2712C0D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F15AA-4E64-43BF-BE5E-64FE82F5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E53C6-C937-440B-BB1A-478D0BA27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0F3D-1BA8-4FDF-B462-5954E286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A5A1-7135-4907-B2D1-A3D70BDD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EDF2-0C81-482A-8460-DD8423B5D281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737A-5A5F-4D98-A3A1-E283421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54D0F-9932-4051-B945-052EFD8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6A15-A0A9-48E7-A597-0AB139AD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1D9CE-322B-456E-90D5-2A626FB0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283A-E58E-4671-8395-02442BCDEB0B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159BD-1D70-4A9E-BF11-0781784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615-F204-400C-9AC5-E1C3CC8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B2719-B81C-40EB-BF13-1696267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E640-D066-4CCE-811C-CAAFE396471D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451A8-6C88-43CC-A522-7A769C9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2ABF5-2302-4CEA-8B72-D7BEC2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16B-2D04-4C77-B953-69C5819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A72E-6A90-40C7-9A50-57A0BBCC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836D2-1014-4ADB-9A97-EFC9C0EE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DC29-C919-4EB0-9928-0DBFE341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E2E6-E96D-4C78-AA80-A3BA526A5165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F8C8-B3C2-40D7-BF2A-FA8503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E8AB-AD18-4291-8A75-4F36F6F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4DF-594A-4230-A9D4-2F873F1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E7C22-A459-49C9-AAEE-BAC49D23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C709-C86D-457C-A5D8-7FD2F5E0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011F-D189-4A7E-BF8A-C3E91A2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F59-6C6E-42C1-BB33-C59B44E96E2C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49F49-5EB0-4659-B9AE-958EDFAD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EC4B-0374-4571-BC3F-C22A65A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D3536-0633-4E0C-91AE-1C9BE069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79E41-64F1-4622-B84F-58697D8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38A3-9054-4CC7-A216-197835427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62B0-5756-428F-8DD5-B219F9581CCA}" type="datetime1">
              <a:rPr lang="en-US" smtClean="0"/>
              <a:t>07/21/2020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ECDA-0C00-42E8-BAFD-5B012731D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8B71-4567-4D5E-93B7-716C86497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KY0caaq90" TargetMode="External"/><Relationship Id="rId2" Type="http://schemas.openxmlformats.org/officeDocument/2006/relationships/hyperlink" Target="https://www.youtube.com/watch?v=-F3ScMtV8_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RuTg5ji2Bh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Red_X.svg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en.wikipedia.org/wiki/File:Green_check.svg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File:Checkmark_green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DC77-5562-444C-B27C-3407977A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6337"/>
            <a:ext cx="12191999" cy="1208025"/>
          </a:xfrm>
        </p:spPr>
        <p:txBody>
          <a:bodyPr anchor="ctr">
            <a:normAutofit/>
          </a:bodyPr>
          <a:lstStyle/>
          <a:p>
            <a:r>
              <a:rPr lang="en-US" dirty="0"/>
              <a:t>Where Are We On The Lines?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B6A0-E313-4D8A-9E9C-0167410A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86385"/>
            <a:ext cx="12191998" cy="863495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4400" dirty="0"/>
              <a:t>Sacramento Fellowship Bible Study</a:t>
            </a:r>
          </a:p>
          <a:p>
            <a:r>
              <a:rPr lang="en-US" sz="4400" dirty="0"/>
              <a:t>07/22/20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817F5-AC46-4096-9B56-41B9E91A9E13}"/>
              </a:ext>
            </a:extLst>
          </p:cNvPr>
          <p:cNvSpPr txBox="1"/>
          <p:nvPr/>
        </p:nvSpPr>
        <p:spPr>
          <a:xfrm>
            <a:off x="0" y="4178087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 1: </a:t>
            </a:r>
            <a:r>
              <a:rPr lang="en-US" dirty="0">
                <a:hlinkClick r:id="rId2"/>
              </a:rPr>
              <a:t>https://www.youtube.com/watch?v=-F3ScMtV8_Y</a:t>
            </a:r>
            <a:endParaRPr lang="en-US" dirty="0"/>
          </a:p>
          <a:p>
            <a:pPr algn="ctr"/>
            <a:r>
              <a:rPr lang="en-US" dirty="0"/>
              <a:t>Part 2: </a:t>
            </a:r>
            <a:r>
              <a:rPr lang="en-US" dirty="0">
                <a:hlinkClick r:id="rId3"/>
              </a:rPr>
              <a:t>https://www.youtube.com/watch?v=UTKY0caaq90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Part 3: </a:t>
            </a:r>
            <a:r>
              <a:rPr lang="en-US" dirty="0">
                <a:hlinkClick r:id="rId4"/>
              </a:rPr>
              <a:t>https://www.youtube.com/watch?v=RuTg5ji2Bho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5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Internal/External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9126" y="5313781"/>
            <a:ext cx="7939181" cy="142303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9CD8C044-A164-4963-90A1-4D1E5307A04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95140" y="184140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EC8EE92A-72B2-40AC-9A39-3F7AED58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553" y="370100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DE43C949-28C7-402B-A83A-D1D3068F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405" y="388080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6">
            <a:extLst>
              <a:ext uri="{FF2B5EF4-FFF2-40B4-BE49-F238E27FC236}">
                <a16:creationId xmlns:a16="http://schemas.microsoft.com/office/drawing/2014/main" id="{D3451CF9-0313-4165-9469-86B5AB84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647" y="372840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47">
            <a:extLst>
              <a:ext uri="{FF2B5EF4-FFF2-40B4-BE49-F238E27FC236}">
                <a16:creationId xmlns:a16="http://schemas.microsoft.com/office/drawing/2014/main" id="{CB15E242-2F59-4525-AC7A-6AD575824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9" y="428085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8">
            <a:extLst>
              <a:ext uri="{FF2B5EF4-FFF2-40B4-BE49-F238E27FC236}">
                <a16:creationId xmlns:a16="http://schemas.microsoft.com/office/drawing/2014/main" id="{602DBC99-15B4-4338-9485-6CECBAE1F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003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9">
            <a:extLst>
              <a:ext uri="{FF2B5EF4-FFF2-40B4-BE49-F238E27FC236}">
                <a16:creationId xmlns:a16="http://schemas.microsoft.com/office/drawing/2014/main" id="{F337450D-CB9E-4E8D-B7F6-85EAB8910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553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50">
            <a:extLst>
              <a:ext uri="{FF2B5EF4-FFF2-40B4-BE49-F238E27FC236}">
                <a16:creationId xmlns:a16="http://schemas.microsoft.com/office/drawing/2014/main" id="{AC7CFB4C-8952-490E-9B29-DA4610D5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3855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51">
            <a:extLst>
              <a:ext uri="{FF2B5EF4-FFF2-40B4-BE49-F238E27FC236}">
                <a16:creationId xmlns:a16="http://schemas.microsoft.com/office/drawing/2014/main" id="{E5CEF8AF-566B-4174-83F7-3534D561D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2405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52">
            <a:extLst>
              <a:ext uri="{FF2B5EF4-FFF2-40B4-BE49-F238E27FC236}">
                <a16:creationId xmlns:a16="http://schemas.microsoft.com/office/drawing/2014/main" id="{C5EE849C-8092-42C0-A4DB-EE2FA6E5B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2147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53">
            <a:extLst>
              <a:ext uri="{FF2B5EF4-FFF2-40B4-BE49-F238E27FC236}">
                <a16:creationId xmlns:a16="http://schemas.microsoft.com/office/drawing/2014/main" id="{A4F31FC8-FC56-4FA2-8CE3-824C8AFB3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0697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F6B9B4FD-D623-481E-A4FD-087692EDC49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37990" y="393795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760B949A-FFEE-4E34-BFD6-6ABC8DEE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553" y="146421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C8262E4-F7D0-4766-BB7F-BB917743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405" y="146421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D528FB54-0248-4DF8-B631-DD6292D83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29" y="19214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F827EE-0AA5-4F6F-9429-0A79713F387E}"/>
              </a:ext>
            </a:extLst>
          </p:cNvPr>
          <p:cNvGrpSpPr/>
          <p:nvPr/>
        </p:nvGrpSpPr>
        <p:grpSpPr>
          <a:xfrm>
            <a:off x="3449553" y="1692818"/>
            <a:ext cx="342900" cy="220663"/>
            <a:chOff x="2360139" y="2949628"/>
            <a:chExt cx="342900" cy="220663"/>
          </a:xfrm>
        </p:grpSpPr>
        <p:sp>
          <p:nvSpPr>
            <p:cNvPr id="22" name="Line 58">
              <a:extLst>
                <a:ext uri="{FF2B5EF4-FFF2-40B4-BE49-F238E27FC236}">
                  <a16:creationId xmlns:a16="http://schemas.microsoft.com/office/drawing/2014/main" id="{893EEE74-3763-46ED-B996-0EAF1123A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9">
              <a:extLst>
                <a:ext uri="{FF2B5EF4-FFF2-40B4-BE49-F238E27FC236}">
                  <a16:creationId xmlns:a16="http://schemas.microsoft.com/office/drawing/2014/main" id="{508B3B72-D647-4DA5-8394-D9224A3D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60">
            <a:extLst>
              <a:ext uri="{FF2B5EF4-FFF2-40B4-BE49-F238E27FC236}">
                <a16:creationId xmlns:a16="http://schemas.microsoft.com/office/drawing/2014/main" id="{01D2E041-C414-4BA5-8C16-3B038C16B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3855" y="169281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E33C2AC7-E766-42F4-ABA9-A9EF0E60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2405" y="169281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62">
            <a:extLst>
              <a:ext uri="{FF2B5EF4-FFF2-40B4-BE49-F238E27FC236}">
                <a16:creationId xmlns:a16="http://schemas.microsoft.com/office/drawing/2014/main" id="{4A3D9F09-3CC2-4133-9750-336734A4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2147" y="169281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63">
            <a:extLst>
              <a:ext uri="{FF2B5EF4-FFF2-40B4-BE49-F238E27FC236}">
                <a16:creationId xmlns:a16="http://schemas.microsoft.com/office/drawing/2014/main" id="{340CE53E-7F3B-4348-B212-0CE5A1A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0697" y="169281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BA712CCF-1588-4045-8FE6-B743C2ED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79" y="430943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DDEB538-4E88-41F7-807D-E0948FD93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755" y="4338008"/>
            <a:ext cx="844260" cy="7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6">
            <a:extLst>
              <a:ext uri="{FF2B5EF4-FFF2-40B4-BE49-F238E27FC236}">
                <a16:creationId xmlns:a16="http://schemas.microsoft.com/office/drawing/2014/main" id="{DD1E611E-3D50-4013-BA38-35613367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4" y="1949992"/>
            <a:ext cx="976865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5F26832E-A967-4C95-9400-2E823706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21157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B5EF8EB-EF8F-4897-9F2E-A4F191D4F658}"/>
              </a:ext>
            </a:extLst>
          </p:cNvPr>
          <p:cNvGrpSpPr/>
          <p:nvPr/>
        </p:nvGrpSpPr>
        <p:grpSpPr>
          <a:xfrm flipV="1">
            <a:off x="608770" y="1932848"/>
            <a:ext cx="342900" cy="165100"/>
            <a:chOff x="1294570" y="1925228"/>
            <a:chExt cx="342900" cy="165100"/>
          </a:xfrm>
        </p:grpSpPr>
        <p:sp>
          <p:nvSpPr>
            <p:cNvPr id="32" name="Line 68">
              <a:extLst>
                <a:ext uri="{FF2B5EF4-FFF2-40B4-BE49-F238E27FC236}">
                  <a16:creationId xmlns:a16="http://schemas.microsoft.com/office/drawing/2014/main" id="{9673A499-F26C-4233-AAEB-5E2C580FB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9">
              <a:extLst>
                <a:ext uri="{FF2B5EF4-FFF2-40B4-BE49-F238E27FC236}">
                  <a16:creationId xmlns:a16="http://schemas.microsoft.com/office/drawing/2014/main" id="{E0285D43-E2CB-482C-A625-2FD7A008C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 Box 70">
            <a:extLst>
              <a:ext uri="{FF2B5EF4-FFF2-40B4-BE49-F238E27FC236}">
                <a16:creationId xmlns:a16="http://schemas.microsoft.com/office/drawing/2014/main" id="{865E00AD-F307-4E1B-868C-1B4535B7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70" y="1487078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71">
            <a:extLst>
              <a:ext uri="{FF2B5EF4-FFF2-40B4-BE49-F238E27FC236}">
                <a16:creationId xmlns:a16="http://schemas.microsoft.com/office/drawing/2014/main" id="{AA9DF660-9EB8-49D5-84D4-9CEAD096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591" y="1921417"/>
            <a:ext cx="857043" cy="134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--“Snowden” vs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id="{DE1CC2EC-7E4C-425C-9080-6AA12511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697" y="12927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73">
            <a:extLst>
              <a:ext uri="{FF2B5EF4-FFF2-40B4-BE49-F238E27FC236}">
                <a16:creationId xmlns:a16="http://schemas.microsoft.com/office/drawing/2014/main" id="{3F1C7FC6-E86A-4256-B6A1-1F483822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273" y="1376817"/>
            <a:ext cx="373062" cy="36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Ipsus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FC53EA9C-781D-4325-9594-2EA452FF9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0723" y="1772828"/>
            <a:ext cx="0" cy="13139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75">
            <a:extLst>
              <a:ext uri="{FF2B5EF4-FFF2-40B4-BE49-F238E27FC236}">
                <a16:creationId xmlns:a16="http://schemas.microsoft.com/office/drawing/2014/main" id="{4AEC166C-FAE5-4371-A6B0-526E96D1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9273" y="17728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76">
            <a:extLst>
              <a:ext uri="{FF2B5EF4-FFF2-40B4-BE49-F238E27FC236}">
                <a16:creationId xmlns:a16="http://schemas.microsoft.com/office/drawing/2014/main" id="{ACCE7D05-B2EA-4B9B-A36F-132CE5779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6847" y="17156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77">
            <a:extLst>
              <a:ext uri="{FF2B5EF4-FFF2-40B4-BE49-F238E27FC236}">
                <a16:creationId xmlns:a16="http://schemas.microsoft.com/office/drawing/2014/main" id="{2B5D6014-6947-454D-8762-B21314407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5397" y="17156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78">
            <a:extLst>
              <a:ext uri="{FF2B5EF4-FFF2-40B4-BE49-F238E27FC236}">
                <a16:creationId xmlns:a16="http://schemas.microsoft.com/office/drawing/2014/main" id="{2B14B6C8-955D-4A37-A7F2-D98202B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97" y="1487078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F947D043-33EA-406E-861C-4A67CBE45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397" y="428085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0">
            <a:extLst>
              <a:ext uri="{FF2B5EF4-FFF2-40B4-BE49-F238E27FC236}">
                <a16:creationId xmlns:a16="http://schemas.microsoft.com/office/drawing/2014/main" id="{6B8A8574-9D77-4CA3-AA65-F3C3FFD1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947" y="19442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81">
            <a:extLst>
              <a:ext uri="{FF2B5EF4-FFF2-40B4-BE49-F238E27FC236}">
                <a16:creationId xmlns:a16="http://schemas.microsoft.com/office/drawing/2014/main" id="{4A9D84DE-EA30-42CB-8915-71EE095AA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947" y="192141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E7F7F32-7842-4A32-8B0E-76C14A0C1E71}"/>
              </a:ext>
            </a:extLst>
          </p:cNvPr>
          <p:cNvGrpSpPr/>
          <p:nvPr/>
        </p:nvGrpSpPr>
        <p:grpSpPr>
          <a:xfrm>
            <a:off x="2569562" y="1697732"/>
            <a:ext cx="342900" cy="220663"/>
            <a:chOff x="2360139" y="2949628"/>
            <a:chExt cx="342900" cy="220663"/>
          </a:xfrm>
        </p:grpSpPr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2730EB4B-61BE-4E25-ABC6-5266FCEE4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5F0FC535-C082-4E57-AAA5-FD87330CC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388967-D62A-4D0E-B69A-64136451FEF8}"/>
              </a:ext>
            </a:extLst>
          </p:cNvPr>
          <p:cNvGrpSpPr/>
          <p:nvPr/>
        </p:nvGrpSpPr>
        <p:grpSpPr>
          <a:xfrm>
            <a:off x="7442940" y="1730920"/>
            <a:ext cx="342900" cy="175619"/>
            <a:chOff x="2360139" y="2949628"/>
            <a:chExt cx="342900" cy="220663"/>
          </a:xfrm>
        </p:grpSpPr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BD4290F1-C053-4CEC-84EF-6574437AB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4E6DD9C9-750B-4484-AB4F-0BD1C4399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0B504-2085-4EB4-A0FB-6F0BC7852773}"/>
              </a:ext>
            </a:extLst>
          </p:cNvPr>
          <p:cNvGrpSpPr/>
          <p:nvPr/>
        </p:nvGrpSpPr>
        <p:grpSpPr>
          <a:xfrm>
            <a:off x="8084260" y="1735837"/>
            <a:ext cx="342900" cy="175619"/>
            <a:chOff x="2360139" y="2949628"/>
            <a:chExt cx="342900" cy="220663"/>
          </a:xfrm>
        </p:grpSpPr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18EF5DE-71D0-43DC-8E54-AD52A1DB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28B8B1D3-5433-44C9-93C4-A1760FF26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2B6524E-D0A0-49EC-A3BA-B7AF3A5BACC3}"/>
              </a:ext>
            </a:extLst>
          </p:cNvPr>
          <p:cNvGrpSpPr/>
          <p:nvPr/>
        </p:nvGrpSpPr>
        <p:grpSpPr>
          <a:xfrm>
            <a:off x="8735407" y="1730920"/>
            <a:ext cx="342900" cy="175619"/>
            <a:chOff x="2360139" y="2949628"/>
            <a:chExt cx="342900" cy="220663"/>
          </a:xfrm>
        </p:grpSpPr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37CB7884-78BF-4B75-9FFA-4A496F1D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D22D4322-4051-4DF8-842C-833ECB5CF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 Box 73">
            <a:extLst>
              <a:ext uri="{FF2B5EF4-FFF2-40B4-BE49-F238E27FC236}">
                <a16:creationId xmlns:a16="http://schemas.microsoft.com/office/drawing/2014/main" id="{995A9188-3510-492D-B23B-1652C924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241" y="1515221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7C81516B-47C0-4D53-9C60-BB35D5787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193" y="3899364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74">
            <a:extLst>
              <a:ext uri="{FF2B5EF4-FFF2-40B4-BE49-F238E27FC236}">
                <a16:creationId xmlns:a16="http://schemas.microsoft.com/office/drawing/2014/main" id="{5B5D1E7C-7616-4BEE-B256-98E1B29B9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5643" y="4127964"/>
            <a:ext cx="0" cy="13139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75">
            <a:extLst>
              <a:ext uri="{FF2B5EF4-FFF2-40B4-BE49-F238E27FC236}">
                <a16:creationId xmlns:a16="http://schemas.microsoft.com/office/drawing/2014/main" id="{92C4088F-8CC1-4B51-A618-B9653AFCB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193" y="41279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6">
            <a:extLst>
              <a:ext uri="{FF2B5EF4-FFF2-40B4-BE49-F238E27FC236}">
                <a16:creationId xmlns:a16="http://schemas.microsoft.com/office/drawing/2014/main" id="{C3E7B947-4E1B-4ED8-8926-4486D9DE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767" y="40708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7">
            <a:extLst>
              <a:ext uri="{FF2B5EF4-FFF2-40B4-BE49-F238E27FC236}">
                <a16:creationId xmlns:a16="http://schemas.microsoft.com/office/drawing/2014/main" id="{706AA0C3-366A-4519-B051-F847C6F84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317" y="40708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78">
            <a:extLst>
              <a:ext uri="{FF2B5EF4-FFF2-40B4-BE49-F238E27FC236}">
                <a16:creationId xmlns:a16="http://schemas.microsoft.com/office/drawing/2014/main" id="{DC1ECBC4-80C2-40D5-8A56-74F9452E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317" y="38422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80">
            <a:extLst>
              <a:ext uri="{FF2B5EF4-FFF2-40B4-BE49-F238E27FC236}">
                <a16:creationId xmlns:a16="http://schemas.microsoft.com/office/drawing/2014/main" id="{31A0218F-2711-4360-824A-4C2014A8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392" y="42994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6CD82D-18CD-4717-B56B-9B48BE9F0033}"/>
              </a:ext>
            </a:extLst>
          </p:cNvPr>
          <p:cNvGrpSpPr/>
          <p:nvPr/>
        </p:nvGrpSpPr>
        <p:grpSpPr>
          <a:xfrm>
            <a:off x="7447860" y="4086056"/>
            <a:ext cx="342900" cy="175619"/>
            <a:chOff x="2360139" y="2949628"/>
            <a:chExt cx="342900" cy="220663"/>
          </a:xfrm>
        </p:grpSpPr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7B6A981-4824-45F2-8478-D41B8F154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2FDF4C72-F4FC-48FD-AEA9-BB68EA9C0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72964C-F634-4B27-B368-D45F40D0805D}"/>
              </a:ext>
            </a:extLst>
          </p:cNvPr>
          <p:cNvGrpSpPr/>
          <p:nvPr/>
        </p:nvGrpSpPr>
        <p:grpSpPr>
          <a:xfrm>
            <a:off x="8089180" y="4090973"/>
            <a:ext cx="342900" cy="175619"/>
            <a:chOff x="2360139" y="2949628"/>
            <a:chExt cx="342900" cy="220663"/>
          </a:xfrm>
        </p:grpSpPr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EF9E61B1-61B7-4FCB-A7F3-B749A1E9B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59">
              <a:extLst>
                <a:ext uri="{FF2B5EF4-FFF2-40B4-BE49-F238E27FC236}">
                  <a16:creationId xmlns:a16="http://schemas.microsoft.com/office/drawing/2014/main" id="{12722C2E-F86D-41C6-BE18-361906CB4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7E8367-CC51-4E45-A3BF-CF18FF7637C9}"/>
              </a:ext>
            </a:extLst>
          </p:cNvPr>
          <p:cNvGrpSpPr/>
          <p:nvPr/>
        </p:nvGrpSpPr>
        <p:grpSpPr>
          <a:xfrm>
            <a:off x="8740327" y="4086056"/>
            <a:ext cx="342900" cy="175619"/>
            <a:chOff x="2360139" y="2949628"/>
            <a:chExt cx="342900" cy="220663"/>
          </a:xfrm>
        </p:grpSpPr>
        <p:sp>
          <p:nvSpPr>
            <p:cNvPr id="83" name="Line 58">
              <a:extLst>
                <a:ext uri="{FF2B5EF4-FFF2-40B4-BE49-F238E27FC236}">
                  <a16:creationId xmlns:a16="http://schemas.microsoft.com/office/drawing/2014/main" id="{D06BCE46-50B1-4009-9ADA-670DC480D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59">
              <a:extLst>
                <a:ext uri="{FF2B5EF4-FFF2-40B4-BE49-F238E27FC236}">
                  <a16:creationId xmlns:a16="http://schemas.microsoft.com/office/drawing/2014/main" id="{5E2E9318-1385-46A9-8D6E-0CACD2B89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Text Box 73">
            <a:extLst>
              <a:ext uri="{FF2B5EF4-FFF2-40B4-BE49-F238E27FC236}">
                <a16:creationId xmlns:a16="http://schemas.microsoft.com/office/drawing/2014/main" id="{1AFBF8AA-0B6F-4162-99F4-14C310CC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161" y="3870357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E3337DE8-DD0D-4044-BBD9-10F14E48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571" y="3709974"/>
            <a:ext cx="373062" cy="32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3D20CC3D-66D4-4330-B2C5-45D89E11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5246" y="3698251"/>
            <a:ext cx="373062" cy="34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Text Box 55">
            <a:extLst>
              <a:ext uri="{FF2B5EF4-FFF2-40B4-BE49-F238E27FC236}">
                <a16:creationId xmlns:a16="http://schemas.microsoft.com/office/drawing/2014/main" id="{61AD2766-2FB9-4071-B972-85ABD57C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732" y="145930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Text Box 67">
            <a:extLst>
              <a:ext uri="{FF2B5EF4-FFF2-40B4-BE49-F238E27FC236}">
                <a16:creationId xmlns:a16="http://schemas.microsoft.com/office/drawing/2014/main" id="{BAAE7226-604C-4202-8AFA-1E864E6E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770" y="151301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68">
            <a:extLst>
              <a:ext uri="{FF2B5EF4-FFF2-40B4-BE49-F238E27FC236}">
                <a16:creationId xmlns:a16="http://schemas.microsoft.com/office/drawing/2014/main" id="{DEE5F4DB-B951-443B-854B-C019DE134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6220" y="174161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69">
            <a:extLst>
              <a:ext uri="{FF2B5EF4-FFF2-40B4-BE49-F238E27FC236}">
                <a16:creationId xmlns:a16="http://schemas.microsoft.com/office/drawing/2014/main" id="{252EF277-E840-4EBF-978C-66B8908A9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4770" y="174161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5D2847D-5327-41F6-B5E3-7F4FBD48CBBB}"/>
              </a:ext>
            </a:extLst>
          </p:cNvPr>
          <p:cNvGrpSpPr/>
          <p:nvPr/>
        </p:nvGrpSpPr>
        <p:grpSpPr>
          <a:xfrm>
            <a:off x="2574482" y="4072530"/>
            <a:ext cx="342900" cy="220663"/>
            <a:chOff x="2360139" y="2949628"/>
            <a:chExt cx="342900" cy="220663"/>
          </a:xfrm>
        </p:grpSpPr>
        <p:sp>
          <p:nvSpPr>
            <p:cNvPr id="94" name="Line 58">
              <a:extLst>
                <a:ext uri="{FF2B5EF4-FFF2-40B4-BE49-F238E27FC236}">
                  <a16:creationId xmlns:a16="http://schemas.microsoft.com/office/drawing/2014/main" id="{24A7325C-6879-496A-AB64-6EA3A2545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9">
              <a:extLst>
                <a:ext uri="{FF2B5EF4-FFF2-40B4-BE49-F238E27FC236}">
                  <a16:creationId xmlns:a16="http://schemas.microsoft.com/office/drawing/2014/main" id="{9F6C151E-67C7-428D-9B5D-F02A3376F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 Box 55">
            <a:extLst>
              <a:ext uri="{FF2B5EF4-FFF2-40B4-BE49-F238E27FC236}">
                <a16:creationId xmlns:a16="http://schemas.microsoft.com/office/drawing/2014/main" id="{CA898D99-C8CE-426C-91DF-999FC02E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652" y="383410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B043F75-E6EE-4090-8B6A-0AA61CBFCC87}"/>
              </a:ext>
            </a:extLst>
          </p:cNvPr>
          <p:cNvCxnSpPr>
            <a:cxnSpLocks/>
          </p:cNvCxnSpPr>
          <p:nvPr/>
        </p:nvCxnSpPr>
        <p:spPr>
          <a:xfrm flipV="1">
            <a:off x="810540" y="179376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67">
            <a:extLst>
              <a:ext uri="{FF2B5EF4-FFF2-40B4-BE49-F238E27FC236}">
                <a16:creationId xmlns:a16="http://schemas.microsoft.com/office/drawing/2014/main" id="{F21D78B5-DFFD-4129-8F40-8C537AED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44779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0CC8DC5-9C2D-4FD6-B1B2-05FDF259A3D5}"/>
              </a:ext>
            </a:extLst>
          </p:cNvPr>
          <p:cNvGrpSpPr/>
          <p:nvPr/>
        </p:nvGrpSpPr>
        <p:grpSpPr>
          <a:xfrm flipV="1">
            <a:off x="608770" y="4295048"/>
            <a:ext cx="342900" cy="165100"/>
            <a:chOff x="1294570" y="1925228"/>
            <a:chExt cx="342900" cy="165100"/>
          </a:xfrm>
        </p:grpSpPr>
        <p:sp>
          <p:nvSpPr>
            <p:cNvPr id="106" name="Line 68">
              <a:extLst>
                <a:ext uri="{FF2B5EF4-FFF2-40B4-BE49-F238E27FC236}">
                  <a16:creationId xmlns:a16="http://schemas.microsoft.com/office/drawing/2014/main" id="{181C330A-586A-4794-9093-A5CE61D73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69">
              <a:extLst>
                <a:ext uri="{FF2B5EF4-FFF2-40B4-BE49-F238E27FC236}">
                  <a16:creationId xmlns:a16="http://schemas.microsoft.com/office/drawing/2014/main" id="{58E728FE-4905-4DED-9386-430BFFDC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 Box 70">
            <a:extLst>
              <a:ext uri="{FF2B5EF4-FFF2-40B4-BE49-F238E27FC236}">
                <a16:creationId xmlns:a16="http://schemas.microsoft.com/office/drawing/2014/main" id="{57C8628F-BFB7-4E44-99BB-56FCDAC43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70" y="403501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67">
            <a:extLst>
              <a:ext uri="{FF2B5EF4-FFF2-40B4-BE49-F238E27FC236}">
                <a16:creationId xmlns:a16="http://schemas.microsoft.com/office/drawing/2014/main" id="{66C2DA19-AC0D-4A96-BEBA-49AF8A9C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770" y="371711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680FFEA2-6DC0-4110-A115-6081E89A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6220" y="410381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69">
            <a:extLst>
              <a:ext uri="{FF2B5EF4-FFF2-40B4-BE49-F238E27FC236}">
                <a16:creationId xmlns:a16="http://schemas.microsoft.com/office/drawing/2014/main" id="{B2B42950-38F0-4241-9EF2-6FE236648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4770" y="410381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A1054C-F191-4AB0-A27F-4765630F98F9}"/>
              </a:ext>
            </a:extLst>
          </p:cNvPr>
          <p:cNvCxnSpPr>
            <a:cxnSpLocks/>
          </p:cNvCxnSpPr>
          <p:nvPr/>
        </p:nvCxnSpPr>
        <p:spPr>
          <a:xfrm flipV="1">
            <a:off x="810540" y="416548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64">
            <a:extLst>
              <a:ext uri="{FF2B5EF4-FFF2-40B4-BE49-F238E27FC236}">
                <a16:creationId xmlns:a16="http://schemas.microsoft.com/office/drawing/2014/main" id="{8ACE3F91-AC29-4D95-A559-A31480C6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628" y="4376108"/>
            <a:ext cx="861675" cy="62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Text Box 64">
            <a:extLst>
              <a:ext uri="{FF2B5EF4-FFF2-40B4-BE49-F238E27FC236}">
                <a16:creationId xmlns:a16="http://schemas.microsoft.com/office/drawing/2014/main" id="{765E7074-976D-4BFA-AEAD-E5EE9462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603" y="429990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 Box 79">
            <a:extLst>
              <a:ext uri="{FF2B5EF4-FFF2-40B4-BE49-F238E27FC236}">
                <a16:creationId xmlns:a16="http://schemas.microsoft.com/office/drawing/2014/main" id="{99A3D192-51C7-4D39-BBEF-D187DEB4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747" y="479520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79">
            <a:extLst>
              <a:ext uri="{FF2B5EF4-FFF2-40B4-BE49-F238E27FC236}">
                <a16:creationId xmlns:a16="http://schemas.microsoft.com/office/drawing/2014/main" id="{16697E28-B17B-4D32-A63E-8A8F8470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812" y="4833308"/>
            <a:ext cx="323850" cy="18776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80">
            <a:extLst>
              <a:ext uri="{FF2B5EF4-FFF2-40B4-BE49-F238E27FC236}">
                <a16:creationId xmlns:a16="http://schemas.microsoft.com/office/drawing/2014/main" id="{FA60943D-315B-41C2-A015-93A73B84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347" y="4337514"/>
            <a:ext cx="685800" cy="32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Text Box 80">
            <a:extLst>
              <a:ext uri="{FF2B5EF4-FFF2-40B4-BE49-F238E27FC236}">
                <a16:creationId xmlns:a16="http://schemas.microsoft.com/office/drawing/2014/main" id="{4B9F7677-B392-48E3-B9A7-256812D04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457" y="4352754"/>
            <a:ext cx="891152" cy="44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E2126D46-BABE-4288-A4C5-DEB64C89D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679" y="424275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EC455C0-B078-4DBB-864C-364D1E4F53C4}"/>
              </a:ext>
            </a:extLst>
          </p:cNvPr>
          <p:cNvCxnSpPr>
            <a:cxnSpLocks/>
          </p:cNvCxnSpPr>
          <p:nvPr/>
        </p:nvCxnSpPr>
        <p:spPr>
          <a:xfrm flipV="1">
            <a:off x="5350154" y="415861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ine 47">
            <a:extLst>
              <a:ext uri="{FF2B5EF4-FFF2-40B4-BE49-F238E27FC236}">
                <a16:creationId xmlns:a16="http://schemas.microsoft.com/office/drawing/2014/main" id="{708CC6C1-3EAB-4D79-8788-146E2AC4C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23154" y="188055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4AA91B-A5E8-4D23-9F74-2507B30EA744}"/>
              </a:ext>
            </a:extLst>
          </p:cNvPr>
          <p:cNvCxnSpPr>
            <a:cxnSpLocks/>
          </p:cNvCxnSpPr>
          <p:nvPr/>
        </p:nvCxnSpPr>
        <p:spPr>
          <a:xfrm flipV="1">
            <a:off x="5340629" y="179641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64">
            <a:extLst>
              <a:ext uri="{FF2B5EF4-FFF2-40B4-BE49-F238E27FC236}">
                <a16:creationId xmlns:a16="http://schemas.microsoft.com/office/drawing/2014/main" id="{0173F9FB-0B6B-49C1-8947-F3F841C1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628" y="196628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Text Box 64">
            <a:extLst>
              <a:ext uri="{FF2B5EF4-FFF2-40B4-BE49-F238E27FC236}">
                <a16:creationId xmlns:a16="http://schemas.microsoft.com/office/drawing/2014/main" id="{65028ADF-508C-46E5-B00D-0596D816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811" y="193770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 Dinner – Trump decides to run for Pres.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met &amp; prayed with Evangelical pastors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meeting with Bannon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--Time not right, delayed</a:t>
            </a:r>
          </a:p>
        </p:txBody>
      </p:sp>
      <p:sp>
        <p:nvSpPr>
          <p:cNvPr id="136" name="Text Box 81">
            <a:extLst>
              <a:ext uri="{FF2B5EF4-FFF2-40B4-BE49-F238E27FC236}">
                <a16:creationId xmlns:a16="http://schemas.microsoft.com/office/drawing/2014/main" id="{CB85EA6D-5001-4AD5-86ED-87275AB12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926" y="1972853"/>
            <a:ext cx="530989" cy="43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8" name="Text Box 80">
            <a:extLst>
              <a:ext uri="{FF2B5EF4-FFF2-40B4-BE49-F238E27FC236}">
                <a16:creationId xmlns:a16="http://schemas.microsoft.com/office/drawing/2014/main" id="{0D0FA7A1-BA5A-40BC-ADB8-667EB857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787" y="1978568"/>
            <a:ext cx="685800" cy="10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Text Box 73">
            <a:extLst>
              <a:ext uri="{FF2B5EF4-FFF2-40B4-BE49-F238E27FC236}">
                <a16:creationId xmlns:a16="http://schemas.microsoft.com/office/drawing/2014/main" id="{1252726F-75CC-426E-A2F8-50A2A092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529" y="1174274"/>
            <a:ext cx="631879" cy="46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Heraclea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Text Box 73">
            <a:extLst>
              <a:ext uri="{FF2B5EF4-FFF2-40B4-BE49-F238E27FC236}">
                <a16:creationId xmlns:a16="http://schemas.microsoft.com/office/drawing/2014/main" id="{18C2E1AE-E592-443F-8F5C-ECD6116D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470" y="994619"/>
            <a:ext cx="596391" cy="62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(Raphia)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Asculum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26C2748-8412-4B61-8EDF-5F318FDCF154}"/>
              </a:ext>
            </a:extLst>
          </p:cNvPr>
          <p:cNvGrpSpPr/>
          <p:nvPr/>
        </p:nvGrpSpPr>
        <p:grpSpPr>
          <a:xfrm>
            <a:off x="11290012" y="1730920"/>
            <a:ext cx="342900" cy="175619"/>
            <a:chOff x="2360139" y="2949628"/>
            <a:chExt cx="342900" cy="220663"/>
          </a:xfrm>
        </p:grpSpPr>
        <p:sp>
          <p:nvSpPr>
            <p:cNvPr id="144" name="Line 58">
              <a:extLst>
                <a:ext uri="{FF2B5EF4-FFF2-40B4-BE49-F238E27FC236}">
                  <a16:creationId xmlns:a16="http://schemas.microsoft.com/office/drawing/2014/main" id="{57437AB1-805B-4225-834C-A80EC867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9">
              <a:extLst>
                <a:ext uri="{FF2B5EF4-FFF2-40B4-BE49-F238E27FC236}">
                  <a16:creationId xmlns:a16="http://schemas.microsoft.com/office/drawing/2014/main" id="{B13263E2-F6A9-4E16-8EF9-3722E4359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Text Box 73">
            <a:extLst>
              <a:ext uri="{FF2B5EF4-FFF2-40B4-BE49-F238E27FC236}">
                <a16:creationId xmlns:a16="http://schemas.microsoft.com/office/drawing/2014/main" id="{ECC0DFA6-6664-492A-9A6E-9940BEBA6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9350" y="994619"/>
            <a:ext cx="731175" cy="62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(Panium)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FF0000"/>
                </a:solidFill>
                <a:latin typeface="Arial Narrow" panose="020B0606020202030204" pitchFamily="34" charset="0"/>
              </a:rPr>
              <a:t>Beneventum 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11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 Advent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0">
            <a:extLst>
              <a:ext uri="{FF2B5EF4-FFF2-40B4-BE49-F238E27FC236}">
                <a16:creationId xmlns:a16="http://schemas.microsoft.com/office/drawing/2014/main" id="{1330206D-3210-42A0-BFE5-FA9FE7EE6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934" y="1903564"/>
            <a:ext cx="2566053" cy="172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--Dec 2019. US pulled out of Syria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rPr>
              <a:t>--Nov2019-Jan 2020 Impeachment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--Covid19 Nov 2019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rPr>
              <a:t>--Floyd 05/25/20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--Protests &amp; Riots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rPr>
              <a:t>--Supreme Court. Trumps Taxes, LGBTQ Workplace protections. Transgender Health Care Protections, Ruling on abortion.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--Environ Restrictions Lifted/Create Jobs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rPr>
              <a:t>--Cleared Lafayette park with force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--Removing Confederate statues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rPr>
              <a:t>--Military in Portland detaining people</a:t>
            </a:r>
          </a:p>
        </p:txBody>
      </p:sp>
    </p:spTree>
    <p:extLst>
      <p:ext uri="{BB962C8B-B14F-4D97-AF65-F5344CB8AC3E}">
        <p14:creationId xmlns:p14="http://schemas.microsoft.com/office/powerpoint/2010/main" val="10028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604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11</a:t>
            </a:fld>
            <a:endParaRPr lang="en-US" dirty="0"/>
          </a:p>
        </p:txBody>
      </p:sp>
      <p:sp>
        <p:nvSpPr>
          <p:cNvPr id="116" name="Line 3">
            <a:extLst>
              <a:ext uri="{FF2B5EF4-FFF2-40B4-BE49-F238E27FC236}">
                <a16:creationId xmlns:a16="http://schemas.microsoft.com/office/drawing/2014/main" id="{173B3882-24F1-4005-B793-2E716355A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447653"/>
            <a:ext cx="65151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4">
            <a:extLst>
              <a:ext uri="{FF2B5EF4-FFF2-40B4-BE49-F238E27FC236}">
                <a16:creationId xmlns:a16="http://schemas.microsoft.com/office/drawing/2014/main" id="{249C0BB3-497E-4FDA-9536-1D7DCCD7D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5">
            <a:extLst>
              <a:ext uri="{FF2B5EF4-FFF2-40B4-BE49-F238E27FC236}">
                <a16:creationId xmlns:a16="http://schemas.microsoft.com/office/drawing/2014/main" id="{0A7577E4-AEDE-4810-AC87-69C74593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13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6">
            <a:extLst>
              <a:ext uri="{FF2B5EF4-FFF2-40B4-BE49-F238E27FC236}">
                <a16:creationId xmlns:a16="http://schemas.microsoft.com/office/drawing/2014/main" id="{B729C3B0-897F-43C0-B0B7-C0151F284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7">
            <a:extLst>
              <a:ext uri="{FF2B5EF4-FFF2-40B4-BE49-F238E27FC236}">
                <a16:creationId xmlns:a16="http://schemas.microsoft.com/office/drawing/2014/main" id="{CAA7A599-7574-45AE-8633-B7673F6EF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7080" y="32190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C92F9A1F-2C50-4547-9B65-7B3AEAF42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9">
            <a:extLst>
              <a:ext uri="{FF2B5EF4-FFF2-40B4-BE49-F238E27FC236}">
                <a16:creationId xmlns:a16="http://schemas.microsoft.com/office/drawing/2014/main" id="{BD05B444-8063-4B3A-A377-D134B92B4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4767" y="3219053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">
            <a:extLst>
              <a:ext uri="{FF2B5EF4-FFF2-40B4-BE49-F238E27FC236}">
                <a16:creationId xmlns:a16="http://schemas.microsoft.com/office/drawing/2014/main" id="{091FEF4F-5DA7-4039-9633-549A211D4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1">
            <a:extLst>
              <a:ext uri="{FF2B5EF4-FFF2-40B4-BE49-F238E27FC236}">
                <a16:creationId xmlns:a16="http://schemas.microsoft.com/office/drawing/2014/main" id="{14072731-D7F0-471F-BE16-3651E8851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">
            <a:extLst>
              <a:ext uri="{FF2B5EF4-FFF2-40B4-BE49-F238E27FC236}">
                <a16:creationId xmlns:a16="http://schemas.microsoft.com/office/drawing/2014/main" id="{269A9F73-672B-42F7-9544-61A10718C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0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3">
            <a:extLst>
              <a:ext uri="{FF2B5EF4-FFF2-40B4-BE49-F238E27FC236}">
                <a16:creationId xmlns:a16="http://schemas.microsoft.com/office/drawing/2014/main" id="{926530CC-D19C-42DE-B990-FA089FAA9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11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Text Box 14">
            <a:extLst>
              <a:ext uri="{FF2B5EF4-FFF2-40B4-BE49-F238E27FC236}">
                <a16:creationId xmlns:a16="http://schemas.microsoft.com/office/drawing/2014/main" id="{36E50165-D7B9-45F2-B39E-C638E37B2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Text Box 15">
            <a:extLst>
              <a:ext uri="{FF2B5EF4-FFF2-40B4-BE49-F238E27FC236}">
                <a16:creationId xmlns:a16="http://schemas.microsoft.com/office/drawing/2014/main" id="{683BB78D-971B-4871-88F8-2EA57EC3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Text Box 16">
            <a:extLst>
              <a:ext uri="{FF2B5EF4-FFF2-40B4-BE49-F238E27FC236}">
                <a16:creationId xmlns:a16="http://schemas.microsoft.com/office/drawing/2014/main" id="{16AC10C9-39BB-401F-B6D4-92621D4C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29333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Box 17">
            <a:extLst>
              <a:ext uri="{FF2B5EF4-FFF2-40B4-BE49-F238E27FC236}">
                <a16:creationId xmlns:a16="http://schemas.microsoft.com/office/drawing/2014/main" id="{C5119659-884B-4FF4-B1E5-3FD99B5C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30" y="2933303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Text Box 18">
            <a:extLst>
              <a:ext uri="{FF2B5EF4-FFF2-40B4-BE49-F238E27FC236}">
                <a16:creationId xmlns:a16="http://schemas.microsoft.com/office/drawing/2014/main" id="{6255893F-D873-4064-8D68-576390C4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4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Line 19">
            <a:extLst>
              <a:ext uri="{FF2B5EF4-FFF2-40B4-BE49-F238E27FC236}">
                <a16:creationId xmlns:a16="http://schemas.microsoft.com/office/drawing/2014/main" id="{2193C3E0-2A4A-471A-B33A-789BAF71E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20">
            <a:extLst>
              <a:ext uri="{FF2B5EF4-FFF2-40B4-BE49-F238E27FC236}">
                <a16:creationId xmlns:a16="http://schemas.microsoft.com/office/drawing/2014/main" id="{9DF2BCFA-921C-4B20-8561-FACF8BD7E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6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21">
            <a:extLst>
              <a:ext uri="{FF2B5EF4-FFF2-40B4-BE49-F238E27FC236}">
                <a16:creationId xmlns:a16="http://schemas.microsoft.com/office/drawing/2014/main" id="{70B4471F-5EF0-4A28-B556-86E13464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Line 22">
            <a:extLst>
              <a:ext uri="{FF2B5EF4-FFF2-40B4-BE49-F238E27FC236}">
                <a16:creationId xmlns:a16="http://schemas.microsoft.com/office/drawing/2014/main" id="{25958CC7-E78F-453C-97D4-3027A2EB3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580" y="327620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23">
            <a:extLst>
              <a:ext uri="{FF2B5EF4-FFF2-40B4-BE49-F238E27FC236}">
                <a16:creationId xmlns:a16="http://schemas.microsoft.com/office/drawing/2014/main" id="{E11BF10B-8F39-443A-9025-0C4A6CB80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419203"/>
            <a:ext cx="36004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4">
            <a:extLst>
              <a:ext uri="{FF2B5EF4-FFF2-40B4-BE49-F238E27FC236}">
                <a16:creationId xmlns:a16="http://schemas.microsoft.com/office/drawing/2014/main" id="{DC1BD71C-1D24-496C-BCC6-CC20280F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25">
            <a:extLst>
              <a:ext uri="{FF2B5EF4-FFF2-40B4-BE49-F238E27FC236}">
                <a16:creationId xmlns:a16="http://schemas.microsoft.com/office/drawing/2014/main" id="{7954718E-A50F-458B-B696-5DBD22BA9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2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26">
            <a:extLst>
              <a:ext uri="{FF2B5EF4-FFF2-40B4-BE49-F238E27FC236}">
                <a16:creationId xmlns:a16="http://schemas.microsoft.com/office/drawing/2014/main" id="{9C361CA5-E1DF-42F7-AB12-EF10460F0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27">
            <a:extLst>
              <a:ext uri="{FF2B5EF4-FFF2-40B4-BE49-F238E27FC236}">
                <a16:creationId xmlns:a16="http://schemas.microsoft.com/office/drawing/2014/main" id="{3A869A5F-C14D-4046-B006-7C81E4071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130" y="41906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28">
            <a:extLst>
              <a:ext uri="{FF2B5EF4-FFF2-40B4-BE49-F238E27FC236}">
                <a16:creationId xmlns:a16="http://schemas.microsoft.com/office/drawing/2014/main" id="{4DD1CA02-6FE2-413E-B96B-D02E38D4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7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29">
            <a:extLst>
              <a:ext uri="{FF2B5EF4-FFF2-40B4-BE49-F238E27FC236}">
                <a16:creationId xmlns:a16="http://schemas.microsoft.com/office/drawing/2014/main" id="{A6C43E8C-26BB-43F2-B002-16DE8819F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41906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30">
            <a:extLst>
              <a:ext uri="{FF2B5EF4-FFF2-40B4-BE49-F238E27FC236}">
                <a16:creationId xmlns:a16="http://schemas.microsoft.com/office/drawing/2014/main" id="{4E304FB6-9EDE-45C5-82BE-6912F38A0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31">
            <a:extLst>
              <a:ext uri="{FF2B5EF4-FFF2-40B4-BE49-F238E27FC236}">
                <a16:creationId xmlns:a16="http://schemas.microsoft.com/office/drawing/2014/main" id="{7E658662-CF3E-4914-B093-8DC62F5E8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2">
            <a:extLst>
              <a:ext uri="{FF2B5EF4-FFF2-40B4-BE49-F238E27FC236}">
                <a16:creationId xmlns:a16="http://schemas.microsoft.com/office/drawing/2014/main" id="{1873E81E-A8E1-4A46-AC58-8763E8FAC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0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33">
            <a:extLst>
              <a:ext uri="{FF2B5EF4-FFF2-40B4-BE49-F238E27FC236}">
                <a16:creationId xmlns:a16="http://schemas.microsoft.com/office/drawing/2014/main" id="{D11F50A7-A2B5-4271-B45F-394BE855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1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34">
            <a:extLst>
              <a:ext uri="{FF2B5EF4-FFF2-40B4-BE49-F238E27FC236}">
                <a16:creationId xmlns:a16="http://schemas.microsoft.com/office/drawing/2014/main" id="{6F0DCCE5-6DFC-4AB8-AFC5-7C6C0DDC6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6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">
            <a:extLst>
              <a:ext uri="{FF2B5EF4-FFF2-40B4-BE49-F238E27FC236}">
                <a16:creationId xmlns:a16="http://schemas.microsoft.com/office/drawing/2014/main" id="{71889200-D745-4F69-89B8-57E1D8A56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77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36">
            <a:extLst>
              <a:ext uri="{FF2B5EF4-FFF2-40B4-BE49-F238E27FC236}">
                <a16:creationId xmlns:a16="http://schemas.microsoft.com/office/drawing/2014/main" id="{6148E27D-53B7-4EFA-953C-80BB97446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6630" y="424775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Text Box 37">
            <a:extLst>
              <a:ext uri="{FF2B5EF4-FFF2-40B4-BE49-F238E27FC236}">
                <a16:creationId xmlns:a16="http://schemas.microsoft.com/office/drawing/2014/main" id="{235736A2-BB8F-4E44-A8B4-3563673A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Text Box 38">
            <a:extLst>
              <a:ext uri="{FF2B5EF4-FFF2-40B4-BE49-F238E27FC236}">
                <a16:creationId xmlns:a16="http://schemas.microsoft.com/office/drawing/2014/main" id="{15EEDE69-B052-410C-BCC2-5058974E8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2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9">
            <a:extLst>
              <a:ext uri="{FF2B5EF4-FFF2-40B4-BE49-F238E27FC236}">
                <a16:creationId xmlns:a16="http://schemas.microsoft.com/office/drawing/2014/main" id="{DFFD4ED3-1777-47AB-B754-EE8A3C5A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40">
            <a:extLst>
              <a:ext uri="{FF2B5EF4-FFF2-40B4-BE49-F238E27FC236}">
                <a16:creationId xmlns:a16="http://schemas.microsoft.com/office/drawing/2014/main" id="{66F27D03-2003-4390-8C80-B181B0071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8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41">
            <a:extLst>
              <a:ext uri="{FF2B5EF4-FFF2-40B4-BE49-F238E27FC236}">
                <a16:creationId xmlns:a16="http://schemas.microsoft.com/office/drawing/2014/main" id="{8AAE392C-7CB9-4517-B64B-495514AD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2">
            <a:extLst>
              <a:ext uri="{FF2B5EF4-FFF2-40B4-BE49-F238E27FC236}">
                <a16:creationId xmlns:a16="http://schemas.microsoft.com/office/drawing/2014/main" id="{7F99583A-3E5A-42D4-9E14-645696D9C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230" y="41906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43">
            <a:extLst>
              <a:ext uri="{FF2B5EF4-FFF2-40B4-BE49-F238E27FC236}">
                <a16:creationId xmlns:a16="http://schemas.microsoft.com/office/drawing/2014/main" id="{885A4A64-F415-480A-8FCA-1EFD81778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676503"/>
            <a:ext cx="3943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44">
            <a:extLst>
              <a:ext uri="{FF2B5EF4-FFF2-40B4-BE49-F238E27FC236}">
                <a16:creationId xmlns:a16="http://schemas.microsoft.com/office/drawing/2014/main" id="{79F3A6C6-DD3D-4A3F-8301-7A214894B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5">
            <a:extLst>
              <a:ext uri="{FF2B5EF4-FFF2-40B4-BE49-F238E27FC236}">
                <a16:creationId xmlns:a16="http://schemas.microsoft.com/office/drawing/2014/main" id="{7B70E75B-1761-4B41-A1A1-AF4D8B4BD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6">
            <a:extLst>
              <a:ext uri="{FF2B5EF4-FFF2-40B4-BE49-F238E27FC236}">
                <a16:creationId xmlns:a16="http://schemas.microsoft.com/office/drawing/2014/main" id="{20518C61-0443-4552-9545-293CAF617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4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7">
            <a:extLst>
              <a:ext uri="{FF2B5EF4-FFF2-40B4-BE49-F238E27FC236}">
                <a16:creationId xmlns:a16="http://schemas.microsoft.com/office/drawing/2014/main" id="{1D14C7C8-6D34-4CEA-B0F6-1DDD815CB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54479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8">
            <a:extLst>
              <a:ext uri="{FF2B5EF4-FFF2-40B4-BE49-F238E27FC236}">
                <a16:creationId xmlns:a16="http://schemas.microsoft.com/office/drawing/2014/main" id="{ACC6D179-580C-46F9-AB0B-0D76FD40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9">
            <a:extLst>
              <a:ext uri="{FF2B5EF4-FFF2-40B4-BE49-F238E27FC236}">
                <a16:creationId xmlns:a16="http://schemas.microsoft.com/office/drawing/2014/main" id="{F1D4E1C1-F799-4411-9B27-85AA7811E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54479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50">
            <a:extLst>
              <a:ext uri="{FF2B5EF4-FFF2-40B4-BE49-F238E27FC236}">
                <a16:creationId xmlns:a16="http://schemas.microsoft.com/office/drawing/2014/main" id="{ED0EEA8F-1529-4839-A14C-1F5910599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51">
            <a:extLst>
              <a:ext uri="{FF2B5EF4-FFF2-40B4-BE49-F238E27FC236}">
                <a16:creationId xmlns:a16="http://schemas.microsoft.com/office/drawing/2014/main" id="{56AEBA97-1B4B-4212-9ED2-5BE58DD17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2">
            <a:extLst>
              <a:ext uri="{FF2B5EF4-FFF2-40B4-BE49-F238E27FC236}">
                <a16:creationId xmlns:a16="http://schemas.microsoft.com/office/drawing/2014/main" id="{38417D1A-02D6-482B-8A7A-A3DDE021F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3">
            <a:extLst>
              <a:ext uri="{FF2B5EF4-FFF2-40B4-BE49-F238E27FC236}">
                <a16:creationId xmlns:a16="http://schemas.microsoft.com/office/drawing/2014/main" id="{9C8D68E3-88FD-48DC-8105-60C6443A3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54">
            <a:extLst>
              <a:ext uri="{FF2B5EF4-FFF2-40B4-BE49-F238E27FC236}">
                <a16:creationId xmlns:a16="http://schemas.microsoft.com/office/drawing/2014/main" id="{D16AD5EC-C217-4737-8B6F-C2FC36E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930" y="5162153"/>
            <a:ext cx="342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55">
            <a:extLst>
              <a:ext uri="{FF2B5EF4-FFF2-40B4-BE49-F238E27FC236}">
                <a16:creationId xmlns:a16="http://schemas.microsoft.com/office/drawing/2014/main" id="{A3358781-FBDE-4479-B3D9-AB1291214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Text Box 56">
            <a:extLst>
              <a:ext uri="{FF2B5EF4-FFF2-40B4-BE49-F238E27FC236}">
                <a16:creationId xmlns:a16="http://schemas.microsoft.com/office/drawing/2014/main" id="{1BADF37E-15DB-4B02-8CB1-CDDAF96EE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Text Box 57">
            <a:extLst>
              <a:ext uri="{FF2B5EF4-FFF2-40B4-BE49-F238E27FC236}">
                <a16:creationId xmlns:a16="http://schemas.microsoft.com/office/drawing/2014/main" id="{8F152689-EA90-4BBA-B002-4CF23CF0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51621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Box 58">
            <a:extLst>
              <a:ext uri="{FF2B5EF4-FFF2-40B4-BE49-F238E27FC236}">
                <a16:creationId xmlns:a16="http://schemas.microsoft.com/office/drawing/2014/main" id="{3B7DDDF7-F74B-4968-895B-C775D217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Text Box 59">
            <a:extLst>
              <a:ext uri="{FF2B5EF4-FFF2-40B4-BE49-F238E27FC236}">
                <a16:creationId xmlns:a16="http://schemas.microsoft.com/office/drawing/2014/main" id="{77AF58F0-84A1-4A3B-9415-314A7682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030" y="54479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Text Box 60">
            <a:extLst>
              <a:ext uri="{FF2B5EF4-FFF2-40B4-BE49-F238E27FC236}">
                <a16:creationId xmlns:a16="http://schemas.microsoft.com/office/drawing/2014/main" id="{E6C8220D-4F8D-46F8-8A98-8760ED7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37905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61">
            <a:extLst>
              <a:ext uri="{FF2B5EF4-FFF2-40B4-BE49-F238E27FC236}">
                <a16:creationId xmlns:a16="http://schemas.microsoft.com/office/drawing/2014/main" id="{F07E705C-956B-4C44-8348-67738948C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330" y="6762353"/>
            <a:ext cx="5200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62">
            <a:extLst>
              <a:ext uri="{FF2B5EF4-FFF2-40B4-BE49-F238E27FC236}">
                <a16:creationId xmlns:a16="http://schemas.microsoft.com/office/drawing/2014/main" id="{5BFC9DDE-592A-499E-9D2D-332F7122F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63">
            <a:extLst>
              <a:ext uri="{FF2B5EF4-FFF2-40B4-BE49-F238E27FC236}">
                <a16:creationId xmlns:a16="http://schemas.microsoft.com/office/drawing/2014/main" id="{8A39EAB6-4ED4-4B5F-BECD-F7B0B2EFC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64">
            <a:extLst>
              <a:ext uri="{FF2B5EF4-FFF2-40B4-BE49-F238E27FC236}">
                <a16:creationId xmlns:a16="http://schemas.microsoft.com/office/drawing/2014/main" id="{EBB80245-A30E-4A60-A7C2-D205322D9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5">
            <a:extLst>
              <a:ext uri="{FF2B5EF4-FFF2-40B4-BE49-F238E27FC236}">
                <a16:creationId xmlns:a16="http://schemas.microsoft.com/office/drawing/2014/main" id="{1C9960E2-1BC8-47D6-B652-A21F71429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65337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6">
            <a:extLst>
              <a:ext uri="{FF2B5EF4-FFF2-40B4-BE49-F238E27FC236}">
                <a16:creationId xmlns:a16="http://schemas.microsoft.com/office/drawing/2014/main" id="{E325F4A8-4F23-4B49-9FE8-B1A3BB4C8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67">
            <a:extLst>
              <a:ext uri="{FF2B5EF4-FFF2-40B4-BE49-F238E27FC236}">
                <a16:creationId xmlns:a16="http://schemas.microsoft.com/office/drawing/2014/main" id="{3954A863-2C54-43BF-9286-973E4FFE5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653375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68">
            <a:extLst>
              <a:ext uri="{FF2B5EF4-FFF2-40B4-BE49-F238E27FC236}">
                <a16:creationId xmlns:a16="http://schemas.microsoft.com/office/drawing/2014/main" id="{DDA6BD24-580F-4E73-B82F-2AB7FA9F6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9">
            <a:extLst>
              <a:ext uri="{FF2B5EF4-FFF2-40B4-BE49-F238E27FC236}">
                <a16:creationId xmlns:a16="http://schemas.microsoft.com/office/drawing/2014/main" id="{99FC7B2A-3A3F-4AE2-9886-1B565086B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0">
            <a:extLst>
              <a:ext uri="{FF2B5EF4-FFF2-40B4-BE49-F238E27FC236}">
                <a16:creationId xmlns:a16="http://schemas.microsoft.com/office/drawing/2014/main" id="{5C8FAF9B-EADB-4478-B5EB-121E0993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6248003"/>
            <a:ext cx="461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71">
            <a:extLst>
              <a:ext uri="{FF2B5EF4-FFF2-40B4-BE49-F238E27FC236}">
                <a16:creationId xmlns:a16="http://schemas.microsoft.com/office/drawing/2014/main" id="{6713BB78-13A8-4DAE-A026-546B8C58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2">
            <a:extLst>
              <a:ext uri="{FF2B5EF4-FFF2-40B4-BE49-F238E27FC236}">
                <a16:creationId xmlns:a16="http://schemas.microsoft.com/office/drawing/2014/main" id="{CB4FCD19-0544-468A-A805-F4542129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130" y="624800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3">
            <a:extLst>
              <a:ext uri="{FF2B5EF4-FFF2-40B4-BE49-F238E27FC236}">
                <a16:creationId xmlns:a16="http://schemas.microsoft.com/office/drawing/2014/main" id="{A6B5A44A-F9F2-426B-8019-3FC764B6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4">
            <a:extLst>
              <a:ext uri="{FF2B5EF4-FFF2-40B4-BE49-F238E27FC236}">
                <a16:creationId xmlns:a16="http://schemas.microsoft.com/office/drawing/2014/main" id="{3D4109D5-0FEF-48F1-9C4D-262C3118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80" y="65337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Line 75">
            <a:extLst>
              <a:ext uri="{FF2B5EF4-FFF2-40B4-BE49-F238E27FC236}">
                <a16:creationId xmlns:a16="http://schemas.microsoft.com/office/drawing/2014/main" id="{735AC898-79B4-4C97-8D7B-F7D7AE9C3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28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6">
            <a:extLst>
              <a:ext uri="{FF2B5EF4-FFF2-40B4-BE49-F238E27FC236}">
                <a16:creationId xmlns:a16="http://schemas.microsoft.com/office/drawing/2014/main" id="{EF86B9A5-3A30-477C-8C0A-16ECD0ECA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9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Text Box 77">
            <a:extLst>
              <a:ext uri="{FF2B5EF4-FFF2-40B4-BE49-F238E27FC236}">
                <a16:creationId xmlns:a16="http://schemas.microsoft.com/office/drawing/2014/main" id="{9F7F6B84-4D86-49B3-9B18-7565FC6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14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81">
            <a:extLst>
              <a:ext uri="{FF2B5EF4-FFF2-40B4-BE49-F238E27FC236}">
                <a16:creationId xmlns:a16="http://schemas.microsoft.com/office/drawing/2014/main" id="{D0F3DAB5-D688-4EBD-92E8-577C829C0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380" y="6505178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82">
            <a:extLst>
              <a:ext uri="{FF2B5EF4-FFF2-40B4-BE49-F238E27FC236}">
                <a16:creationId xmlns:a16="http://schemas.microsoft.com/office/drawing/2014/main" id="{29A74EAF-CA5A-48E4-8E74-A657A49E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27047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Box 83">
            <a:extLst>
              <a:ext uri="{FF2B5EF4-FFF2-40B4-BE49-F238E27FC236}">
                <a16:creationId xmlns:a16="http://schemas.microsoft.com/office/drawing/2014/main" id="{F5901546-0F33-4F3B-B594-B4A20041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80" y="32190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D27BB583-48FB-48A2-BB5F-54AD38D0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980" y="3790553"/>
            <a:ext cx="571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Dan 12:1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85">
            <a:extLst>
              <a:ext uri="{FF2B5EF4-FFF2-40B4-BE49-F238E27FC236}">
                <a16:creationId xmlns:a16="http://schemas.microsoft.com/office/drawing/2014/main" id="{6687D7D4-0687-4202-A5E2-419579A39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730" y="35048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E4F91684-1CA1-4C21-A354-26432524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80" y="4190603"/>
            <a:ext cx="381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87">
            <a:extLst>
              <a:ext uri="{FF2B5EF4-FFF2-40B4-BE49-F238E27FC236}">
                <a16:creationId xmlns:a16="http://schemas.microsoft.com/office/drawing/2014/main" id="{E44C2819-5C64-4CB4-9D80-32D0A04FC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6680" y="4419203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70A58D91-FD7D-47D0-A6C6-4924A69F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Boston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D9570AD1-040F-4B88-85A5-62C85A5E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8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Exeter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6E376862-EE48-4330-9FCE-0473B1CD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930" y="4647803"/>
            <a:ext cx="5143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1" name="AutoShape 91">
            <a:extLst>
              <a:ext uri="{FF2B5EF4-FFF2-40B4-BE49-F238E27FC236}">
                <a16:creationId xmlns:a16="http://schemas.microsoft.com/office/drawing/2014/main" id="{08FEEC40-A3F8-407F-86F5-F8531DFAFD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81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2" name="AutoShape 92">
            <a:extLst>
              <a:ext uri="{FF2B5EF4-FFF2-40B4-BE49-F238E27FC236}">
                <a16:creationId xmlns:a16="http://schemas.microsoft.com/office/drawing/2014/main" id="{7BF2C13C-CEB9-4A63-851E-F7182BCC09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728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3" name="Text Box 93">
            <a:extLst>
              <a:ext uri="{FF2B5EF4-FFF2-40B4-BE49-F238E27FC236}">
                <a16:creationId xmlns:a16="http://schemas.microsoft.com/office/drawing/2014/main" id="{9A56BE93-06EB-42B2-A067-E41A35D9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955" y="6086078"/>
            <a:ext cx="368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4" name="AutoShape 94">
            <a:extLst>
              <a:ext uri="{FF2B5EF4-FFF2-40B4-BE49-F238E27FC236}">
                <a16:creationId xmlns:a16="http://schemas.microsoft.com/office/drawing/2014/main" id="{36CDCECC-29CB-454B-B60F-BB968B025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9430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5" name="AutoShape 95">
            <a:extLst>
              <a:ext uri="{FF2B5EF4-FFF2-40B4-BE49-F238E27FC236}">
                <a16:creationId xmlns:a16="http://schemas.microsoft.com/office/drawing/2014/main" id="{D9805A06-B093-41D9-AEE1-846F8FD4FF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180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6" name="Text Box 96">
            <a:extLst>
              <a:ext uri="{FF2B5EF4-FFF2-40B4-BE49-F238E27FC236}">
                <a16:creationId xmlns:a16="http://schemas.microsoft.com/office/drawing/2014/main" id="{35A6CCCC-8D7F-4BDB-B23F-9D14248D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280" y="6028928"/>
            <a:ext cx="368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7" name="AutoShape 97">
            <a:extLst>
              <a:ext uri="{FF2B5EF4-FFF2-40B4-BE49-F238E27FC236}">
                <a16:creationId xmlns:a16="http://schemas.microsoft.com/office/drawing/2014/main" id="{741A07ED-14E5-4377-9D21-4E4D11570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4880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8" name="AutoShape 98">
            <a:extLst>
              <a:ext uri="{FF2B5EF4-FFF2-40B4-BE49-F238E27FC236}">
                <a16:creationId xmlns:a16="http://schemas.microsoft.com/office/drawing/2014/main" id="{2E917D8F-FE29-4E39-A071-3387ACD8E4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99630" y="41810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9" name="Text Box 99">
            <a:extLst>
              <a:ext uri="{FF2B5EF4-FFF2-40B4-BE49-F238E27FC236}">
                <a16:creationId xmlns:a16="http://schemas.microsoft.com/office/drawing/2014/main" id="{24888B49-1450-47AA-B92C-3118D876D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05" y="3952478"/>
            <a:ext cx="23971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AutoShape 100">
            <a:extLst>
              <a:ext uri="{FF2B5EF4-FFF2-40B4-BE49-F238E27FC236}">
                <a16:creationId xmlns:a16="http://schemas.microsoft.com/office/drawing/2014/main" id="{16230A2C-8277-434E-855A-C9EDABF68C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4117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1" name="AutoShape 101">
            <a:extLst>
              <a:ext uri="{FF2B5EF4-FFF2-40B4-BE49-F238E27FC236}">
                <a16:creationId xmlns:a16="http://schemas.microsoft.com/office/drawing/2014/main" id="{AE5BAC9A-1FA0-4080-9714-AEF6E7F58B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9980" y="41715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2" name="Text Box 102">
            <a:extLst>
              <a:ext uri="{FF2B5EF4-FFF2-40B4-BE49-F238E27FC236}">
                <a16:creationId xmlns:a16="http://schemas.microsoft.com/office/drawing/2014/main" id="{29A1605D-3236-46F0-A827-513CDFD8F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730" y="3952478"/>
            <a:ext cx="36988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Line 103">
            <a:extLst>
              <a:ext uri="{FF2B5EF4-FFF2-40B4-BE49-F238E27FC236}">
                <a16:creationId xmlns:a16="http://schemas.microsoft.com/office/drawing/2014/main" id="{8B5332DE-63B0-460E-A297-2AF9D7BFF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3580" y="427632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AutoShape 104">
            <a:extLst>
              <a:ext uri="{FF2B5EF4-FFF2-40B4-BE49-F238E27FC236}">
                <a16:creationId xmlns:a16="http://schemas.microsoft.com/office/drawing/2014/main" id="{F2FC273D-BA68-467E-9DD6-280F9B451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2105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5" name="AutoShape 105">
            <a:extLst>
              <a:ext uri="{FF2B5EF4-FFF2-40B4-BE49-F238E27FC236}">
                <a16:creationId xmlns:a16="http://schemas.microsoft.com/office/drawing/2014/main" id="{1A607C31-F24C-418A-AB6C-8AA3AB8009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6855" y="54383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6" name="AutoShape 106">
            <a:extLst>
              <a:ext uri="{FF2B5EF4-FFF2-40B4-BE49-F238E27FC236}">
                <a16:creationId xmlns:a16="http://schemas.microsoft.com/office/drawing/2014/main" id="{65573368-3DB5-404E-9531-7F99C2EDB0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42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AutoShape 107">
            <a:extLst>
              <a:ext uri="{FF2B5EF4-FFF2-40B4-BE49-F238E27FC236}">
                <a16:creationId xmlns:a16="http://schemas.microsoft.com/office/drawing/2014/main" id="{94DA32B5-AD6A-4F67-A88C-C4C1C3FA79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205" y="54288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8" name="Text Box 108">
            <a:extLst>
              <a:ext uri="{FF2B5EF4-FFF2-40B4-BE49-F238E27FC236}">
                <a16:creationId xmlns:a16="http://schemas.microsoft.com/office/drawing/2014/main" id="{61AC4B68-7F77-4533-A3F3-E6514262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130" y="5047853"/>
            <a:ext cx="3683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Line 109">
            <a:extLst>
              <a:ext uri="{FF2B5EF4-FFF2-40B4-BE49-F238E27FC236}">
                <a16:creationId xmlns:a16="http://schemas.microsoft.com/office/drawing/2014/main" id="{3939363D-EA04-4741-8CB1-0366022C0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617" y="551457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0" name="AutoShape 110">
            <a:extLst>
              <a:ext uri="{FF2B5EF4-FFF2-40B4-BE49-F238E27FC236}">
                <a16:creationId xmlns:a16="http://schemas.microsoft.com/office/drawing/2014/main" id="{7501AA7C-B7FB-4D34-9354-F8C2B6D85E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49205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1" name="AutoShape 111">
            <a:extLst>
              <a:ext uri="{FF2B5EF4-FFF2-40B4-BE49-F238E27FC236}">
                <a16:creationId xmlns:a16="http://schemas.microsoft.com/office/drawing/2014/main" id="{043F594B-ABEB-4959-B27B-CF7C553188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3955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2" name="AutoShape 112">
            <a:extLst>
              <a:ext uri="{FF2B5EF4-FFF2-40B4-BE49-F238E27FC236}">
                <a16:creationId xmlns:a16="http://schemas.microsoft.com/office/drawing/2014/main" id="{7B670CA3-5872-4083-B05C-263AEE2DF1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6380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3" name="AutoShape 113">
            <a:extLst>
              <a:ext uri="{FF2B5EF4-FFF2-40B4-BE49-F238E27FC236}">
                <a16:creationId xmlns:a16="http://schemas.microsoft.com/office/drawing/2014/main" id="{104FCF93-A183-433E-986E-33DCC4631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1130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4" name="AutoShape 114">
            <a:extLst>
              <a:ext uri="{FF2B5EF4-FFF2-40B4-BE49-F238E27FC236}">
                <a16:creationId xmlns:a16="http://schemas.microsoft.com/office/drawing/2014/main" id="{7BC90304-A046-44A9-8051-14352D5525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0192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AutoShape 115">
            <a:extLst>
              <a:ext uri="{FF2B5EF4-FFF2-40B4-BE49-F238E27FC236}">
                <a16:creationId xmlns:a16="http://schemas.microsoft.com/office/drawing/2014/main" id="{9C52F1EE-5B68-457C-8CFD-A2A9AC5676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40067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26" name="Text Box 116">
            <a:extLst>
              <a:ext uri="{FF2B5EF4-FFF2-40B4-BE49-F238E27FC236}">
                <a16:creationId xmlns:a16="http://schemas.microsoft.com/office/drawing/2014/main" id="{891D3646-A813-4A17-90FB-C3C4EEED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830" y="3990578"/>
            <a:ext cx="304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Text Box 117">
            <a:extLst>
              <a:ext uri="{FF2B5EF4-FFF2-40B4-BE49-F238E27FC236}">
                <a16:creationId xmlns:a16="http://schemas.microsoft.com/office/drawing/2014/main" id="{1F3D666F-B7DC-4029-B7FB-3A311FF5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543" y="4000103"/>
            <a:ext cx="2619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DD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8" name="AutoShape 118">
            <a:extLst>
              <a:ext uri="{FF2B5EF4-FFF2-40B4-BE49-F238E27FC236}">
                <a16:creationId xmlns:a16="http://schemas.microsoft.com/office/drawing/2014/main" id="{93FB9129-239B-4518-AEE6-581590E729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3980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9" name="AutoShape 119">
            <a:extLst>
              <a:ext uri="{FF2B5EF4-FFF2-40B4-BE49-F238E27FC236}">
                <a16:creationId xmlns:a16="http://schemas.microsoft.com/office/drawing/2014/main" id="{7D7E793F-6B49-4688-8248-3D42C169C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8730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0" name="AutoShape 120">
            <a:extLst>
              <a:ext uri="{FF2B5EF4-FFF2-40B4-BE49-F238E27FC236}">
                <a16:creationId xmlns:a16="http://schemas.microsoft.com/office/drawing/2014/main" id="{DB01E99B-D8A5-4999-8AE1-F42BC25402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4355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1" name="AutoShape 121">
            <a:extLst>
              <a:ext uri="{FF2B5EF4-FFF2-40B4-BE49-F238E27FC236}">
                <a16:creationId xmlns:a16="http://schemas.microsoft.com/office/drawing/2014/main" id="{FA657575-B7D9-4E45-88C1-AB1EE75F26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9105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2" name="AutoShape 122">
            <a:extLst>
              <a:ext uri="{FF2B5EF4-FFF2-40B4-BE49-F238E27FC236}">
                <a16:creationId xmlns:a16="http://schemas.microsoft.com/office/drawing/2014/main" id="{7692DE04-3960-4746-9614-D8CF62CCFC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39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3" name="AutoShape 123">
            <a:extLst>
              <a:ext uri="{FF2B5EF4-FFF2-40B4-BE49-F238E27FC236}">
                <a16:creationId xmlns:a16="http://schemas.microsoft.com/office/drawing/2014/main" id="{4299BA18-8FDC-497B-B199-7DC9517DF6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86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4" name="Text Box 124">
            <a:extLst>
              <a:ext uri="{FF2B5EF4-FFF2-40B4-BE49-F238E27FC236}">
                <a16:creationId xmlns:a16="http://schemas.microsoft.com/office/drawing/2014/main" id="{3A228E72-0CFF-4DBF-8A7E-B582C81CD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255" y="6314678"/>
            <a:ext cx="241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5" name="AutoShape 125">
            <a:extLst>
              <a:ext uri="{FF2B5EF4-FFF2-40B4-BE49-F238E27FC236}">
                <a16:creationId xmlns:a16="http://schemas.microsoft.com/office/drawing/2014/main" id="{0571EDEF-E415-4CAF-B65A-5525CCD6B7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7155" y="4457303"/>
            <a:ext cx="1120775" cy="8429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6" name="AutoShape 126">
            <a:extLst>
              <a:ext uri="{FF2B5EF4-FFF2-40B4-BE49-F238E27FC236}">
                <a16:creationId xmlns:a16="http://schemas.microsoft.com/office/drawing/2014/main" id="{F47A32C1-60E8-444D-BE7C-397C48C437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6817" y="5447903"/>
            <a:ext cx="827088" cy="866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7" name="AutoShape 127">
            <a:extLst>
              <a:ext uri="{FF2B5EF4-FFF2-40B4-BE49-F238E27FC236}">
                <a16:creationId xmlns:a16="http://schemas.microsoft.com/office/drawing/2014/main" id="{B6D875C0-3844-460B-81FE-0C4A205D85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7592" y="652422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8" name="AutoShape 128">
            <a:extLst>
              <a:ext uri="{FF2B5EF4-FFF2-40B4-BE49-F238E27FC236}">
                <a16:creationId xmlns:a16="http://schemas.microsoft.com/office/drawing/2014/main" id="{584A2912-4072-4110-906E-FE0E20ABC6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2342" y="65337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9" name="Text Box 129">
            <a:extLst>
              <a:ext uri="{FF2B5EF4-FFF2-40B4-BE49-F238E27FC236}">
                <a16:creationId xmlns:a16="http://schemas.microsoft.com/office/drawing/2014/main" id="{C0121800-8B05-4FE3-B612-84CD4274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380" y="4933553"/>
            <a:ext cx="285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Text Box 130">
            <a:extLst>
              <a:ext uri="{FF2B5EF4-FFF2-40B4-BE49-F238E27FC236}">
                <a16:creationId xmlns:a16="http://schemas.microsoft.com/office/drawing/2014/main" id="{E0F88581-C910-44F6-B7DE-6592B02CB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80" y="5676503"/>
            <a:ext cx="666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Lexington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Text Box 131">
            <a:extLst>
              <a:ext uri="{FF2B5EF4-FFF2-40B4-BE49-F238E27FC236}">
                <a16:creationId xmlns:a16="http://schemas.microsoft.com/office/drawing/2014/main" id="{36BC253F-3F61-420E-B44A-517F0FB9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30" y="41334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132">
            <a:extLst>
              <a:ext uri="{FF2B5EF4-FFF2-40B4-BE49-F238E27FC236}">
                <a16:creationId xmlns:a16="http://schemas.microsoft.com/office/drawing/2014/main" id="{D1A958BA-0701-43FD-8FE9-FC704D4F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30" y="53336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Text Box 133">
            <a:extLst>
              <a:ext uri="{FF2B5EF4-FFF2-40B4-BE49-F238E27FC236}">
                <a16:creationId xmlns:a16="http://schemas.microsoft.com/office/drawing/2014/main" id="{A96BD2D3-4D92-4A8A-9C43-D724493F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62480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134">
            <a:extLst>
              <a:ext uri="{FF2B5EF4-FFF2-40B4-BE49-F238E27FC236}">
                <a16:creationId xmlns:a16="http://schemas.microsoft.com/office/drawing/2014/main" id="{5ABE830A-40A6-4B5F-8853-B449B863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030" y="32190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Text Box 135">
            <a:extLst>
              <a:ext uri="{FF2B5EF4-FFF2-40B4-BE49-F238E27FC236}">
                <a16:creationId xmlns:a16="http://schemas.microsoft.com/office/drawing/2014/main" id="{B4EFD6BB-242A-47D9-8DDE-AB43639B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230" y="34476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2E664A6-EE0A-4D75-B6C3-AC55F1C6DE8B}"/>
              </a:ext>
            </a:extLst>
          </p:cNvPr>
          <p:cNvSpPr txBox="1"/>
          <p:nvPr/>
        </p:nvSpPr>
        <p:spPr>
          <a:xfrm>
            <a:off x="635924" y="413345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Priests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5DA04CD-E2A3-4971-9F0D-A693621E7F70}"/>
              </a:ext>
            </a:extLst>
          </p:cNvPr>
          <p:cNvSpPr txBox="1"/>
          <p:nvPr/>
        </p:nvSpPr>
        <p:spPr>
          <a:xfrm>
            <a:off x="528369" y="310904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144,000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1AC723A-AAB8-41A5-A898-4B131D076C19}"/>
              </a:ext>
            </a:extLst>
          </p:cNvPr>
          <p:cNvSpPr txBox="1"/>
          <p:nvPr/>
        </p:nvSpPr>
        <p:spPr>
          <a:xfrm>
            <a:off x="1410625" y="540980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Levites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5BAD3881-7337-4610-A9F6-6A18CDA338DD}"/>
              </a:ext>
            </a:extLst>
          </p:cNvPr>
          <p:cNvSpPr txBox="1"/>
          <p:nvPr/>
        </p:nvSpPr>
        <p:spPr>
          <a:xfrm>
            <a:off x="1929295" y="641753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Nethinims</a:t>
            </a:r>
          </a:p>
        </p:txBody>
      </p:sp>
      <p:sp>
        <p:nvSpPr>
          <p:cNvPr id="250" name="Text Box 2">
            <a:extLst>
              <a:ext uri="{FF2B5EF4-FFF2-40B4-BE49-F238E27FC236}">
                <a16:creationId xmlns:a16="http://schemas.microsoft.com/office/drawing/2014/main" id="{6D11FE5B-3AA0-49B4-ADFA-7E19A2EBE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691" y="4457302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Text Box 2">
            <a:extLst>
              <a:ext uri="{FF2B5EF4-FFF2-40B4-BE49-F238E27FC236}">
                <a16:creationId xmlns:a16="http://schemas.microsoft.com/office/drawing/2014/main" id="{CE009F3B-0F5C-47C3-A3CA-2C72F7FD0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4214415"/>
            <a:ext cx="8001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that 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unjust, let him be unjust still...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2">
            <a:extLst>
              <a:ext uri="{FF2B5EF4-FFF2-40B4-BE49-F238E27FC236}">
                <a16:creationId xmlns:a16="http://schemas.microsoft.com/office/drawing/2014/main" id="{889B27DA-F43F-4857-9DDC-B12DFDB75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564" y="937164"/>
            <a:ext cx="2681790" cy="524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panose="020F0502020204030204" pitchFamily="34" charset="0"/>
              </a:rPr>
              <a:t>Theme: </a:t>
            </a:r>
          </a:p>
          <a:p>
            <a:r>
              <a:rPr lang="en-US" dirty="0">
                <a:latin typeface="Calibri" panose="020F0502020204030204" pitchFamily="34" charset="0"/>
              </a:rPr>
              <a:t>Location: </a:t>
            </a:r>
          </a:p>
          <a:p>
            <a:r>
              <a:rPr lang="en-US" dirty="0"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Text Box 3">
            <a:extLst>
              <a:ext uri="{FF2B5EF4-FFF2-40B4-BE49-F238E27FC236}">
                <a16:creationId xmlns:a16="http://schemas.microsoft.com/office/drawing/2014/main" id="{6855F996-6259-414C-99C8-596864107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508396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D5FF149B-8E23-48F5-83FE-4E9145C0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99" y="6226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">
            <a:extLst>
              <a:ext uri="{FF2B5EF4-FFF2-40B4-BE49-F238E27FC236}">
                <a16:creationId xmlns:a16="http://schemas.microsoft.com/office/drawing/2014/main" id="{AAA2D4B5-1FD4-4651-9D26-DBBEBA205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4" y="62269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6">
            <a:extLst>
              <a:ext uri="{FF2B5EF4-FFF2-40B4-BE49-F238E27FC236}">
                <a16:creationId xmlns:a16="http://schemas.microsoft.com/office/drawing/2014/main" id="{A0724FFE-9673-4DED-97B3-BE12BDD0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086" y="394096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61F6CFE-4124-4721-AE11-B24B10219BD4}"/>
              </a:ext>
            </a:extLst>
          </p:cNvPr>
          <p:cNvGrpSpPr>
            <a:grpSpLocks/>
          </p:cNvGrpSpPr>
          <p:nvPr/>
        </p:nvGrpSpPr>
        <p:grpSpPr bwMode="auto">
          <a:xfrm>
            <a:off x="927799" y="851296"/>
            <a:ext cx="2735262" cy="228600"/>
            <a:chOff x="106520621" y="118831540"/>
            <a:chExt cx="2736410" cy="400051"/>
          </a:xfrm>
        </p:grpSpPr>
        <p:sp>
          <p:nvSpPr>
            <p:cNvPr id="258" name="Line 8">
              <a:extLst>
                <a:ext uri="{FF2B5EF4-FFF2-40B4-BE49-F238E27FC236}">
                  <a16:creationId xmlns:a16="http://schemas.microsoft.com/office/drawing/2014/main" id="{FCD6D743-D160-46AE-9CA7-544E54079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9231589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9">
              <a:extLst>
                <a:ext uri="{FF2B5EF4-FFF2-40B4-BE49-F238E27FC236}">
                  <a16:creationId xmlns:a16="http://schemas.microsoft.com/office/drawing/2014/main" id="{64B57BE0-16B8-4F53-9B8E-D5698D222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0">
              <a:extLst>
                <a:ext uri="{FF2B5EF4-FFF2-40B4-BE49-F238E27FC236}">
                  <a16:creationId xmlns:a16="http://schemas.microsoft.com/office/drawing/2014/main" id="{593D124D-4F69-4DDE-8187-DAAA1A228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88826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1">
              <a:extLst>
                <a:ext uri="{FF2B5EF4-FFF2-40B4-BE49-F238E27FC236}">
                  <a16:creationId xmlns:a16="http://schemas.microsoft.com/office/drawing/2014/main" id="{9A61AF9D-3949-45A9-85EE-5DB3D2353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68760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2">
              <a:extLst>
                <a:ext uri="{FF2B5EF4-FFF2-40B4-BE49-F238E27FC236}">
                  <a16:creationId xmlns:a16="http://schemas.microsoft.com/office/drawing/2014/main" id="{29619F87-8F98-4612-87B7-AB27DEB14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0621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3">
              <a:extLst>
                <a:ext uri="{FF2B5EF4-FFF2-40B4-BE49-F238E27FC236}">
                  <a16:creationId xmlns:a16="http://schemas.microsoft.com/office/drawing/2014/main" id="{06E544BF-7FED-47EA-91B8-E399D06DB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0555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4">
              <a:extLst>
                <a:ext uri="{FF2B5EF4-FFF2-40B4-BE49-F238E27FC236}">
                  <a16:creationId xmlns:a16="http://schemas.microsoft.com/office/drawing/2014/main" id="{6281A783-F75C-48DA-9F4C-DEA43F9A1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0489" y="118831540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5" name="Text Box 15">
            <a:extLst>
              <a:ext uri="{FF2B5EF4-FFF2-40B4-BE49-F238E27FC236}">
                <a16:creationId xmlns:a16="http://schemas.microsoft.com/office/drawing/2014/main" id="{0AE0491B-D06B-4687-BDB8-5822AF14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199" y="851296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Line 16">
            <a:extLst>
              <a:ext uri="{FF2B5EF4-FFF2-40B4-BE49-F238E27FC236}">
                <a16:creationId xmlns:a16="http://schemas.microsoft.com/office/drawing/2014/main" id="{2BC227A7-1545-47E5-8B52-6FCE05EEF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699" y="851296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Line 17">
            <a:extLst>
              <a:ext uri="{FF2B5EF4-FFF2-40B4-BE49-F238E27FC236}">
                <a16:creationId xmlns:a16="http://schemas.microsoft.com/office/drawing/2014/main" id="{044892CE-F1B7-4B7E-9B27-43419E35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0836" y="736996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Text Box 18">
            <a:extLst>
              <a:ext uri="{FF2B5EF4-FFF2-40B4-BE49-F238E27FC236}">
                <a16:creationId xmlns:a16="http://schemas.microsoft.com/office/drawing/2014/main" id="{B9C1926F-8C80-4C7F-B06A-A8434DDC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136" y="79414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19">
            <a:extLst>
              <a:ext uri="{FF2B5EF4-FFF2-40B4-BE49-F238E27FC236}">
                <a16:creationId xmlns:a16="http://schemas.microsoft.com/office/drawing/2014/main" id="{24013AA6-35B6-4A69-9710-DEAB4DE58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799" y="1079896"/>
            <a:ext cx="2400300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Text Box 20">
            <a:extLst>
              <a:ext uri="{FF2B5EF4-FFF2-40B4-BE49-F238E27FC236}">
                <a16:creationId xmlns:a16="http://schemas.microsoft.com/office/drawing/2014/main" id="{3F231FF4-44AC-4A13-84D8-C69FCF13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06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Arial Narrow" panose="020B0606020202030204" pitchFamily="34" charset="0"/>
              </a:rPr>
              <a:t>1775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21">
            <a:extLst>
              <a:ext uri="{FF2B5EF4-FFF2-40B4-BE49-F238E27FC236}">
                <a16:creationId xmlns:a16="http://schemas.microsoft.com/office/drawing/2014/main" id="{6492089A-53A4-433E-85E3-B6754AEA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01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22">
            <a:extLst>
              <a:ext uri="{FF2B5EF4-FFF2-40B4-BE49-F238E27FC236}">
                <a16:creationId xmlns:a16="http://schemas.microsoft.com/office/drawing/2014/main" id="{36CF80E5-BE75-4940-9129-B2A15D34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804" y="36700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Line 23">
            <a:extLst>
              <a:ext uri="{FF2B5EF4-FFF2-40B4-BE49-F238E27FC236}">
                <a16:creationId xmlns:a16="http://schemas.microsoft.com/office/drawing/2014/main" id="{E2C046B6-FF9B-497B-A878-5071D18EE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03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Line 24">
            <a:extLst>
              <a:ext uri="{FF2B5EF4-FFF2-40B4-BE49-F238E27FC236}">
                <a16:creationId xmlns:a16="http://schemas.microsoft.com/office/drawing/2014/main" id="{39323402-80A7-4CB3-A970-67C86CD54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72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5">
            <a:extLst>
              <a:ext uri="{FF2B5EF4-FFF2-40B4-BE49-F238E27FC236}">
                <a16:creationId xmlns:a16="http://schemas.microsoft.com/office/drawing/2014/main" id="{5ACD8FB2-9EBD-420F-AAA5-358B42072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598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26">
            <a:extLst>
              <a:ext uri="{FF2B5EF4-FFF2-40B4-BE49-F238E27FC236}">
                <a16:creationId xmlns:a16="http://schemas.microsoft.com/office/drawing/2014/main" id="{736875FA-2510-49DB-A4D5-86EBB010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67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Text Box 27">
            <a:extLst>
              <a:ext uri="{FF2B5EF4-FFF2-40B4-BE49-F238E27FC236}">
                <a16:creationId xmlns:a16="http://schemas.microsoft.com/office/drawing/2014/main" id="{AD020CAA-B02D-4845-B6F0-C864A541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999" y="3940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Line 28">
            <a:extLst>
              <a:ext uri="{FF2B5EF4-FFF2-40B4-BE49-F238E27FC236}">
                <a16:creationId xmlns:a16="http://schemas.microsoft.com/office/drawing/2014/main" id="{1946BFF4-17BF-485D-AF0A-A15578D49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6399" y="336946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29">
            <a:extLst>
              <a:ext uri="{FF2B5EF4-FFF2-40B4-BE49-F238E27FC236}">
                <a16:creationId xmlns:a16="http://schemas.microsoft.com/office/drawing/2014/main" id="{1E035367-901C-4E8D-9D58-8D9C728E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6" y="1736844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Text Box 30">
            <a:extLst>
              <a:ext uri="{FF2B5EF4-FFF2-40B4-BE49-F238E27FC236}">
                <a16:creationId xmlns:a16="http://schemas.microsoft.com/office/drawing/2014/main" id="{FC0931DD-3B7B-43B2-A578-CF7007E1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36" y="1736844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31">
            <a:extLst>
              <a:ext uri="{FF2B5EF4-FFF2-40B4-BE49-F238E27FC236}">
                <a16:creationId xmlns:a16="http://schemas.microsoft.com/office/drawing/2014/main" id="{347029E8-E403-4EAE-9E1F-D4E67FBC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98" y="1736844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32">
            <a:extLst>
              <a:ext uri="{FF2B5EF4-FFF2-40B4-BE49-F238E27FC236}">
                <a16:creationId xmlns:a16="http://schemas.microsoft.com/office/drawing/2014/main" id="{9235ED4C-4A20-44A2-8D69-868DA059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48" y="1508244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AutoShape 33">
            <a:extLst>
              <a:ext uri="{FF2B5EF4-FFF2-40B4-BE49-F238E27FC236}">
                <a16:creationId xmlns:a16="http://schemas.microsoft.com/office/drawing/2014/main" id="{79FCDDB1-4D69-4C01-BF79-2771DC87F990}"/>
              </a:ext>
            </a:extLst>
          </p:cNvPr>
          <p:cNvSpPr>
            <a:spLocks/>
          </p:cNvSpPr>
          <p:nvPr/>
        </p:nvSpPr>
        <p:spPr bwMode="auto">
          <a:xfrm rot="5400000">
            <a:off x="2227311" y="165219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Text Box 34">
            <a:extLst>
              <a:ext uri="{FF2B5EF4-FFF2-40B4-BE49-F238E27FC236}">
                <a16:creationId xmlns:a16="http://schemas.microsoft.com/office/drawing/2014/main" id="{D2611923-67B9-4504-B562-4D776137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86" y="1393944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Text Box 35">
            <a:extLst>
              <a:ext uri="{FF2B5EF4-FFF2-40B4-BE49-F238E27FC236}">
                <a16:creationId xmlns:a16="http://schemas.microsoft.com/office/drawing/2014/main" id="{E3DAE029-6C3D-4D1D-A1A8-8E205B5B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45109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Line 36">
            <a:extLst>
              <a:ext uri="{FF2B5EF4-FFF2-40B4-BE49-F238E27FC236}">
                <a16:creationId xmlns:a16="http://schemas.microsoft.com/office/drawing/2014/main" id="{99C039FC-5386-41F4-9FC3-546DDF92A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308344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37">
            <a:extLst>
              <a:ext uri="{FF2B5EF4-FFF2-40B4-BE49-F238E27FC236}">
                <a16:creationId xmlns:a16="http://schemas.microsoft.com/office/drawing/2014/main" id="{922060DE-75A7-4F8E-B4FD-B77222BED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38">
            <a:extLst>
              <a:ext uri="{FF2B5EF4-FFF2-40B4-BE49-F238E27FC236}">
                <a16:creationId xmlns:a16="http://schemas.microsoft.com/office/drawing/2014/main" id="{CB8730ED-23DC-4BAF-B633-BCDADED3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8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39">
            <a:extLst>
              <a:ext uri="{FF2B5EF4-FFF2-40B4-BE49-F238E27FC236}">
                <a16:creationId xmlns:a16="http://schemas.microsoft.com/office/drawing/2014/main" id="{7FD48CFA-E4E1-44B0-991A-0E1FBC13E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3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40">
            <a:extLst>
              <a:ext uri="{FF2B5EF4-FFF2-40B4-BE49-F238E27FC236}">
                <a16:creationId xmlns:a16="http://schemas.microsoft.com/office/drawing/2014/main" id="{353D907B-1E25-4F7E-B676-5F8CA0F64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8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 Box 41">
            <a:extLst>
              <a:ext uri="{FF2B5EF4-FFF2-40B4-BE49-F238E27FC236}">
                <a16:creationId xmlns:a16="http://schemas.microsoft.com/office/drawing/2014/main" id="{36BBD11A-4D00-41E8-948F-E8957C6F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965444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Text Box 42">
            <a:extLst>
              <a:ext uri="{FF2B5EF4-FFF2-40B4-BE49-F238E27FC236}">
                <a16:creationId xmlns:a16="http://schemas.microsoft.com/office/drawing/2014/main" id="{60DCC410-C0D2-4391-93CD-4219D8FE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818" y="241311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Text Box 43">
            <a:extLst>
              <a:ext uri="{FF2B5EF4-FFF2-40B4-BE49-F238E27FC236}">
                <a16:creationId xmlns:a16="http://schemas.microsoft.com/office/drawing/2014/main" id="{DEA231B2-47C0-4ADE-BF3A-56389523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66" y="2332434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Text Box 44">
            <a:extLst>
              <a:ext uri="{FF2B5EF4-FFF2-40B4-BE49-F238E27FC236}">
                <a16:creationId xmlns:a16="http://schemas.microsoft.com/office/drawing/2014/main" id="{58762109-1B5F-4731-9FAF-E958F99A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86" y="1565394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Text Box 45">
            <a:extLst>
              <a:ext uri="{FF2B5EF4-FFF2-40B4-BE49-F238E27FC236}">
                <a16:creationId xmlns:a16="http://schemas.microsoft.com/office/drawing/2014/main" id="{AD1D861B-6E93-4B8F-8CCC-83B54CA5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17" y="2341274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Line 46">
            <a:extLst>
              <a:ext uri="{FF2B5EF4-FFF2-40B4-BE49-F238E27FC236}">
                <a16:creationId xmlns:a16="http://schemas.microsoft.com/office/drawing/2014/main" id="{9BDF177D-D2CC-414B-8CD3-3F96C2A6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2936" y="225119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Text Box 47">
            <a:extLst>
              <a:ext uri="{FF2B5EF4-FFF2-40B4-BE49-F238E27FC236}">
                <a16:creationId xmlns:a16="http://schemas.microsoft.com/office/drawing/2014/main" id="{2A0DEF47-9205-4F53-B2E4-89C833422747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8936" y="1851144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Line 48">
            <a:extLst>
              <a:ext uri="{FF2B5EF4-FFF2-40B4-BE49-F238E27FC236}">
                <a16:creationId xmlns:a16="http://schemas.microsoft.com/office/drawing/2014/main" id="{D7826A70-61E8-478D-BE64-BF7B9040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93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Line 49">
            <a:extLst>
              <a:ext uri="{FF2B5EF4-FFF2-40B4-BE49-F238E27FC236}">
                <a16:creationId xmlns:a16="http://schemas.microsoft.com/office/drawing/2014/main" id="{04A6D095-4DC6-4C04-A7CB-273791C37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036" y="2079744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AutoShape 50">
            <a:extLst>
              <a:ext uri="{FF2B5EF4-FFF2-40B4-BE49-F238E27FC236}">
                <a16:creationId xmlns:a16="http://schemas.microsoft.com/office/drawing/2014/main" id="{DA26C827-0C85-4FD8-A955-E469D4C7D702}"/>
              </a:ext>
            </a:extLst>
          </p:cNvPr>
          <p:cNvSpPr>
            <a:spLocks/>
          </p:cNvSpPr>
          <p:nvPr/>
        </p:nvSpPr>
        <p:spPr bwMode="auto">
          <a:xfrm rot="5400000">
            <a:off x="5799186" y="479544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WordArt 51">
            <a:extLst>
              <a:ext uri="{FF2B5EF4-FFF2-40B4-BE49-F238E27FC236}">
                <a16:creationId xmlns:a16="http://schemas.microsoft.com/office/drawing/2014/main" id="{3A08B3DB-DDA6-4C7E-880B-05401FCF0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1336" y="1393944"/>
            <a:ext cx="1714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02" name="Text Box 52">
            <a:extLst>
              <a:ext uri="{FF2B5EF4-FFF2-40B4-BE49-F238E27FC236}">
                <a16:creationId xmlns:a16="http://schemas.microsoft.com/office/drawing/2014/main" id="{2A17FDDE-8154-4CE6-9505-500A007D62F9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867849" y="794146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Text Box 53">
            <a:extLst>
              <a:ext uri="{FF2B5EF4-FFF2-40B4-BE49-F238E27FC236}">
                <a16:creationId xmlns:a16="http://schemas.microsoft.com/office/drawing/2014/main" id="{A03E9C76-799E-4BE9-AF03-A2CDD71E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" y="70246"/>
            <a:ext cx="412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Text Box 54">
            <a:extLst>
              <a:ext uri="{FF2B5EF4-FFF2-40B4-BE49-F238E27FC236}">
                <a16:creationId xmlns:a16="http://schemas.microsoft.com/office/drawing/2014/main" id="{B5BA3C9F-26D9-48E1-9C10-5CE2071D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049" y="70246"/>
            <a:ext cx="4111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Text Box 55">
            <a:extLst>
              <a:ext uri="{FF2B5EF4-FFF2-40B4-BE49-F238E27FC236}">
                <a16:creationId xmlns:a16="http://schemas.microsoft.com/office/drawing/2014/main" id="{30667EE8-508C-4A85-8235-0E19BF06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286" y="60721"/>
            <a:ext cx="4111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ox 56">
            <a:extLst>
              <a:ext uri="{FF2B5EF4-FFF2-40B4-BE49-F238E27FC236}">
                <a16:creationId xmlns:a16="http://schemas.microsoft.com/office/drawing/2014/main" id="{2DDED186-0E05-438F-8BD9-B42F77C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128" y="79836"/>
            <a:ext cx="4111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346999B6-51FD-4E67-B18E-94778D5777C0}"/>
              </a:ext>
            </a:extLst>
          </p:cNvPr>
          <p:cNvCxnSpPr/>
          <p:nvPr/>
        </p:nvCxnSpPr>
        <p:spPr>
          <a:xfrm flipH="1">
            <a:off x="5246446" y="196849"/>
            <a:ext cx="140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871B9297-C4EF-400A-84B6-1B356AEC2A55}"/>
              </a:ext>
            </a:extLst>
          </p:cNvPr>
          <p:cNvCxnSpPr>
            <a:cxnSpLocks/>
            <a:stCxn id="306" idx="2"/>
            <a:endCxn id="239" idx="0"/>
          </p:cNvCxnSpPr>
          <p:nvPr/>
        </p:nvCxnSpPr>
        <p:spPr>
          <a:xfrm>
            <a:off x="4952709" y="289386"/>
            <a:ext cx="15546" cy="4644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 Box 2">
            <a:extLst>
              <a:ext uri="{FF2B5EF4-FFF2-40B4-BE49-F238E27FC236}">
                <a16:creationId xmlns:a16="http://schemas.microsoft.com/office/drawing/2014/main" id="{EB1323A3-7E5B-4EB8-B3BC-3F613BBF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95" y="5686027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2">
            <a:extLst>
              <a:ext uri="{FF2B5EF4-FFF2-40B4-BE49-F238E27FC236}">
                <a16:creationId xmlns:a16="http://schemas.microsoft.com/office/drawing/2014/main" id="{FB1E373E-0DEB-41BB-ADAD-8FE0F8EB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180" y="5867003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2">
            <a:extLst>
              <a:ext uri="{FF2B5EF4-FFF2-40B4-BE49-F238E27FC236}">
                <a16:creationId xmlns:a16="http://schemas.microsoft.com/office/drawing/2014/main" id="{9BCBD050-FDC8-4C2F-A01A-411E7660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14" y="2395140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Text Box 2">
            <a:extLst>
              <a:ext uri="{FF2B5EF4-FFF2-40B4-BE49-F238E27FC236}">
                <a16:creationId xmlns:a16="http://schemas.microsoft.com/office/drawing/2014/main" id="{B118CEC1-9F8C-4B25-BE89-59AF2800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67" y="2990454"/>
            <a:ext cx="800100" cy="60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Qualified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To teach Moses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95C9A3A3-3BD2-4583-B435-5A042C9AD625}"/>
              </a:ext>
            </a:extLst>
          </p:cNvPr>
          <p:cNvCxnSpPr/>
          <p:nvPr/>
        </p:nvCxnSpPr>
        <p:spPr>
          <a:xfrm>
            <a:off x="4393580" y="3504803"/>
            <a:ext cx="650875" cy="561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CBCF747-54D4-4867-BDF8-6C6C870AE5D1}"/>
              </a:ext>
            </a:extLst>
          </p:cNvPr>
          <p:cNvCxnSpPr>
            <a:cxnSpLocks/>
          </p:cNvCxnSpPr>
          <p:nvPr/>
        </p:nvCxnSpPr>
        <p:spPr>
          <a:xfrm>
            <a:off x="5076534" y="308436"/>
            <a:ext cx="15546" cy="46441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295DB0D-C1B6-4658-9898-14F54EC34934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E25BA257-7F15-4023-86F2-0B39A9E6E31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8" name="Text Test 1">
              <a:extLst>
                <a:ext uri="{FF2B5EF4-FFF2-40B4-BE49-F238E27FC236}">
                  <a16:creationId xmlns:a16="http://schemas.microsoft.com/office/drawing/2014/main" id="{5BAA9B04-E3E8-4FB3-86D0-C6E751EB1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19" name="Picture 318">
            <a:extLst>
              <a:ext uri="{FF2B5EF4-FFF2-40B4-BE49-F238E27FC236}">
                <a16:creationId xmlns:a16="http://schemas.microsoft.com/office/drawing/2014/main" id="{0205A5CF-E6C5-4211-9569-D9EF3000E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8276" y="538797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4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2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0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5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5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4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8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>
                      <p:stCondLst>
                        <p:cond delay="indefinite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9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0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8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7" fill="hold">
                      <p:stCondLst>
                        <p:cond delay="indefinite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2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/>
      <p:bldP spid="128" grpId="0"/>
      <p:bldP spid="129" grpId="0"/>
      <p:bldP spid="130" grpId="0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1" grpId="0"/>
      <p:bldP spid="172" grpId="0" animBg="1"/>
      <p:bldP spid="173" grpId="0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 animBg="1"/>
      <p:bldP spid="188" grpId="0" animBg="1"/>
      <p:bldP spid="189" grpId="0" animBg="1"/>
      <p:bldP spid="190" grpId="0"/>
      <p:bldP spid="191" grpId="0"/>
      <p:bldP spid="192" grpId="0"/>
      <p:bldP spid="193" grpId="0" animBg="1"/>
      <p:bldP spid="194" grpId="0"/>
      <p:bldP spid="195" grpId="0" animBg="1"/>
      <p:bldP spid="196" grpId="0"/>
      <p:bldP spid="197" grpId="0" animBg="1"/>
      <p:bldP spid="198" grpId="0"/>
      <p:bldP spid="199" grpId="0"/>
      <p:bldP spid="200" grpId="0"/>
      <p:bldP spid="203" grpId="0"/>
      <p:bldP spid="206" grpId="0"/>
      <p:bldP spid="209" grpId="0"/>
      <p:bldP spid="212" grpId="0"/>
      <p:bldP spid="213" grpId="0" animBg="1"/>
      <p:bldP spid="218" grpId="0"/>
      <p:bldP spid="219" grpId="0" animBg="1"/>
      <p:bldP spid="226" grpId="0"/>
      <p:bldP spid="227" grpId="0"/>
      <p:bldP spid="234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65" grpId="0"/>
      <p:bldP spid="266" grpId="0" animBg="1"/>
      <p:bldP spid="267" grpId="0" animBg="1"/>
      <p:bldP spid="268" grpId="0"/>
      <p:bldP spid="269" grpId="0" animBg="1"/>
      <p:bldP spid="270" grpId="0"/>
      <p:bldP spid="271" grpId="0"/>
      <p:bldP spid="272" grpId="0"/>
      <p:bldP spid="273" grpId="0" animBg="1"/>
      <p:bldP spid="274" grpId="0" animBg="1"/>
      <p:bldP spid="275" grpId="0" animBg="1"/>
      <p:bldP spid="276" grpId="0" animBg="1"/>
      <p:bldP spid="277" grpId="0"/>
      <p:bldP spid="278" grpId="0" animBg="1"/>
      <p:bldP spid="279" grpId="0"/>
      <p:bldP spid="280" grpId="0"/>
      <p:bldP spid="281" grpId="0"/>
      <p:bldP spid="282" grpId="0"/>
      <p:bldP spid="283" grpId="0" animBg="1"/>
      <p:bldP spid="284" grpId="0"/>
      <p:bldP spid="285" grpId="0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 animBg="1"/>
      <p:bldP spid="297" grpId="0"/>
      <p:bldP spid="298" grpId="0" animBg="1"/>
      <p:bldP spid="299" grpId="0" animBg="1"/>
      <p:bldP spid="300" grpId="0" animBg="1"/>
      <p:bldP spid="301" grpId="0"/>
      <p:bldP spid="302" grpId="0"/>
      <p:bldP spid="303" grpId="0"/>
      <p:bldP spid="304" grpId="0"/>
      <p:bldP spid="305" grpId="0"/>
      <p:bldP spid="306" grpId="0"/>
      <p:bldP spid="309" grpId="0"/>
      <p:bldP spid="310" grpId="0"/>
      <p:bldP spid="311" grpId="0"/>
      <p:bldP spid="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419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C33C8D91-FFFF-42AD-99EB-75C8C0C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323850"/>
            <a:ext cx="4229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4">
            <a:extLst>
              <a:ext uri="{FF2B5EF4-FFF2-40B4-BE49-F238E27FC236}">
                <a16:creationId xmlns:a16="http://schemas.microsoft.com/office/drawing/2014/main" id="{EDD22DA3-36AD-46F1-B8D9-4D9CE84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32385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5">
            <a:extLst>
              <a:ext uri="{FF2B5EF4-FFF2-40B4-BE49-F238E27FC236}">
                <a16:creationId xmlns:a16="http://schemas.microsoft.com/office/drawing/2014/main" id="{27C5D9B7-B082-418D-B9F5-81D829EE1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95250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A65265FA-02C2-46A5-80C4-7F5A44E7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628" y="-19050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7">
            <a:extLst>
              <a:ext uri="{FF2B5EF4-FFF2-40B4-BE49-F238E27FC236}">
                <a16:creationId xmlns:a16="http://schemas.microsoft.com/office/drawing/2014/main" id="{4BD37D89-F5C2-46CC-897A-217EB5135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803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8">
            <a:extLst>
              <a:ext uri="{FF2B5EF4-FFF2-40B4-BE49-F238E27FC236}">
                <a16:creationId xmlns:a16="http://schemas.microsoft.com/office/drawing/2014/main" id="{446747AA-93B8-43C2-81F2-26A039C9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040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9">
            <a:extLst>
              <a:ext uri="{FF2B5EF4-FFF2-40B4-BE49-F238E27FC236}">
                <a16:creationId xmlns:a16="http://schemas.microsoft.com/office/drawing/2014/main" id="{6223B094-6B72-4579-B660-C1ACCEED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878" y="781050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0">
            <a:extLst>
              <a:ext uri="{FF2B5EF4-FFF2-40B4-BE49-F238E27FC236}">
                <a16:creationId xmlns:a16="http://schemas.microsoft.com/office/drawing/2014/main" id="{7049E3FC-B3F9-4153-991D-E53743D6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728" y="1066800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1">
            <a:extLst>
              <a:ext uri="{FF2B5EF4-FFF2-40B4-BE49-F238E27FC236}">
                <a16:creationId xmlns:a16="http://schemas.microsoft.com/office/drawing/2014/main" id="{D076639C-A703-4172-B5F9-33CE3096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803" y="1066800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2">
            <a:extLst>
              <a:ext uri="{FF2B5EF4-FFF2-40B4-BE49-F238E27FC236}">
                <a16:creationId xmlns:a16="http://schemas.microsoft.com/office/drawing/2014/main" id="{BCA9E4EF-B4FC-4B6F-934D-40921A5C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915" y="1066800"/>
            <a:ext cx="411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22464C-4FB5-410E-A30F-5E5002585DE5}"/>
              </a:ext>
            </a:extLst>
          </p:cNvPr>
          <p:cNvGrpSpPr>
            <a:grpSpLocks/>
          </p:cNvGrpSpPr>
          <p:nvPr/>
        </p:nvGrpSpPr>
        <p:grpSpPr bwMode="auto">
          <a:xfrm>
            <a:off x="5740628" y="1295400"/>
            <a:ext cx="2735262" cy="228600"/>
            <a:chOff x="106434896" y="112580738"/>
            <a:chExt cx="2736410" cy="400052"/>
          </a:xfrm>
        </p:grpSpPr>
        <p:sp>
          <p:nvSpPr>
            <p:cNvPr id="17" name="Line 94">
              <a:extLst>
                <a:ext uri="{FF2B5EF4-FFF2-40B4-BE49-F238E27FC236}">
                  <a16:creationId xmlns:a16="http://schemas.microsoft.com/office/drawing/2014/main" id="{5C579EF4-99E2-4F5D-8305-44A6E123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9807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5">
              <a:extLst>
                <a:ext uri="{FF2B5EF4-FFF2-40B4-BE49-F238E27FC236}">
                  <a16:creationId xmlns:a16="http://schemas.microsoft.com/office/drawing/2014/main" id="{8C5B9965-273A-46B2-AF84-982E6C740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84866FF1-20D6-4F7C-8B03-30315300B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FA0DD5CA-748E-4C77-9200-C8120D2E5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6929B45B-29F3-432E-99B0-2C77D3D7D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9">
              <a:extLst>
                <a:ext uri="{FF2B5EF4-FFF2-40B4-BE49-F238E27FC236}">
                  <a16:creationId xmlns:a16="http://schemas.microsoft.com/office/drawing/2014/main" id="{B4D8002C-A371-4D4A-A0D4-86901E2D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1553BF35-29C8-492F-8550-11EA3449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25807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61C2BB-1637-4954-8E34-16AA9ADA64AB}"/>
              </a:ext>
            </a:extLst>
          </p:cNvPr>
          <p:cNvGrpSpPr>
            <a:grpSpLocks/>
          </p:cNvGrpSpPr>
          <p:nvPr/>
        </p:nvGrpSpPr>
        <p:grpSpPr bwMode="auto">
          <a:xfrm>
            <a:off x="5740628" y="495300"/>
            <a:ext cx="2735262" cy="228600"/>
            <a:chOff x="106434896" y="111552038"/>
            <a:chExt cx="2736410" cy="400052"/>
          </a:xfrm>
        </p:grpSpPr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EBD83009-5325-4F3D-ABF3-D1AF196F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9520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3">
              <a:extLst>
                <a:ext uri="{FF2B5EF4-FFF2-40B4-BE49-F238E27FC236}">
                  <a16:creationId xmlns:a16="http://schemas.microsoft.com/office/drawing/2014/main" id="{B92D12FB-A98B-4033-B4DC-D54832245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6DD27CD8-0A9F-43FA-B71B-48C7CD2D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C84DD643-FC54-44E5-85EF-A1115DC9B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80BD5CFF-B596-44E7-BE01-8435AAE0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7">
              <a:extLst>
                <a:ext uri="{FF2B5EF4-FFF2-40B4-BE49-F238E27FC236}">
                  <a16:creationId xmlns:a16="http://schemas.microsoft.com/office/drawing/2014/main" id="{A8053CB2-9064-47E6-BE8E-2449D4659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15520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12D68FD9-0E20-4231-A44E-7A37F1C76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109">
            <a:extLst>
              <a:ext uri="{FF2B5EF4-FFF2-40B4-BE49-F238E27FC236}">
                <a16:creationId xmlns:a16="http://schemas.microsoft.com/office/drawing/2014/main" id="{F00D0AC5-C8FA-477D-9500-8BD608DB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2028" y="15811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10">
            <a:extLst>
              <a:ext uri="{FF2B5EF4-FFF2-40B4-BE49-F238E27FC236}">
                <a16:creationId xmlns:a16="http://schemas.microsoft.com/office/drawing/2014/main" id="{5BCCFF9F-38E7-47CE-AF90-B99875A44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528" y="1524000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11">
            <a:extLst>
              <a:ext uri="{FF2B5EF4-FFF2-40B4-BE49-F238E27FC236}">
                <a16:creationId xmlns:a16="http://schemas.microsoft.com/office/drawing/2014/main" id="{CB0DEDE9-DD02-4C47-9E63-73DF4BAC2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0678" y="552450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208597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3">
            <a:extLst>
              <a:ext uri="{FF2B5EF4-FFF2-40B4-BE49-F238E27FC236}">
                <a16:creationId xmlns:a16="http://schemas.microsoft.com/office/drawing/2014/main" id="{0144DDDE-3250-4BDE-A02F-ED90FD4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40290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114">
            <a:extLst>
              <a:ext uri="{FF2B5EF4-FFF2-40B4-BE49-F238E27FC236}">
                <a16:creationId xmlns:a16="http://schemas.microsoft.com/office/drawing/2014/main" id="{BF060805-3161-47CB-A6DC-6A161920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38576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3A9E1DD0-516E-47E4-B387-651AAA4DB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702" y="3781625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16">
            <a:extLst>
              <a:ext uri="{FF2B5EF4-FFF2-40B4-BE49-F238E27FC236}">
                <a16:creationId xmlns:a16="http://schemas.microsoft.com/office/drawing/2014/main" id="{B2A56FA5-F7EC-4B97-865A-2946C784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915" y="465772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17">
            <a:extLst>
              <a:ext uri="{FF2B5EF4-FFF2-40B4-BE49-F238E27FC236}">
                <a16:creationId xmlns:a16="http://schemas.microsoft.com/office/drawing/2014/main" id="{75F82E59-F78A-4288-BBA0-BDC7CE1CA30F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563202" y="4098925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18">
            <a:extLst>
              <a:ext uri="{FF2B5EF4-FFF2-40B4-BE49-F238E27FC236}">
                <a16:creationId xmlns:a16="http://schemas.microsoft.com/office/drawing/2014/main" id="{7F874AD1-AE08-4A6F-AB1F-63295E19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40290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19">
            <a:extLst>
              <a:ext uri="{FF2B5EF4-FFF2-40B4-BE49-F238E27FC236}">
                <a16:creationId xmlns:a16="http://schemas.microsoft.com/office/drawing/2014/main" id="{7EDC04DD-F541-4332-941F-CDAD7374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38004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120">
            <a:extLst>
              <a:ext uri="{FF2B5EF4-FFF2-40B4-BE49-F238E27FC236}">
                <a16:creationId xmlns:a16="http://schemas.microsoft.com/office/drawing/2014/main" id="{E146AFC0-4AA9-48FA-96F7-58BEEBC2C9C2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24574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C2E7DE49-81FB-43B2-BFFB-57CF68150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36861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122">
            <a:extLst>
              <a:ext uri="{FF2B5EF4-FFF2-40B4-BE49-F238E27FC236}">
                <a16:creationId xmlns:a16="http://schemas.microsoft.com/office/drawing/2014/main" id="{28253BCF-E657-4ECF-B633-F9774E9E649A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27146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23">
            <a:extLst>
              <a:ext uri="{FF2B5EF4-FFF2-40B4-BE49-F238E27FC236}">
                <a16:creationId xmlns:a16="http://schemas.microsoft.com/office/drawing/2014/main" id="{6CA5DF72-DE01-49B8-82DA-EC29F96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36861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124">
            <a:extLst>
              <a:ext uri="{FF2B5EF4-FFF2-40B4-BE49-F238E27FC236}">
                <a16:creationId xmlns:a16="http://schemas.microsoft.com/office/drawing/2014/main" id="{F28558CF-EA54-4A8C-B8CF-70B2D4F8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46005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5">
            <a:extLst>
              <a:ext uri="{FF2B5EF4-FFF2-40B4-BE49-F238E27FC236}">
                <a16:creationId xmlns:a16="http://schemas.microsoft.com/office/drawing/2014/main" id="{9A32A47C-A90D-4C52-AF88-57B3B0F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6">
            <a:extLst>
              <a:ext uri="{FF2B5EF4-FFF2-40B4-BE49-F238E27FC236}">
                <a16:creationId xmlns:a16="http://schemas.microsoft.com/office/drawing/2014/main" id="{6A3A95FB-B906-471D-B369-4EC17D57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27">
            <a:extLst>
              <a:ext uri="{FF2B5EF4-FFF2-40B4-BE49-F238E27FC236}">
                <a16:creationId xmlns:a16="http://schemas.microsoft.com/office/drawing/2014/main" id="{B739D20C-8CE4-40FB-AC42-6C5F5C21A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8">
            <a:extLst>
              <a:ext uri="{FF2B5EF4-FFF2-40B4-BE49-F238E27FC236}">
                <a16:creationId xmlns:a16="http://schemas.microsoft.com/office/drawing/2014/main" id="{BD4BA0B3-142D-4D20-87B0-E395E51A9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29">
            <a:extLst>
              <a:ext uri="{FF2B5EF4-FFF2-40B4-BE49-F238E27FC236}">
                <a16:creationId xmlns:a16="http://schemas.microsoft.com/office/drawing/2014/main" id="{D7BE2F1D-AF49-4173-807D-6591D4CA3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510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30">
            <a:extLst>
              <a:ext uri="{FF2B5EF4-FFF2-40B4-BE49-F238E27FC236}">
                <a16:creationId xmlns:a16="http://schemas.microsoft.com/office/drawing/2014/main" id="{87B2D2DB-68FF-42DE-9B71-24F139EF6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79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31">
            <a:extLst>
              <a:ext uri="{FF2B5EF4-FFF2-40B4-BE49-F238E27FC236}">
                <a16:creationId xmlns:a16="http://schemas.microsoft.com/office/drawing/2014/main" id="{2423C29D-1795-4436-B4B9-91CC84BAD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405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32">
            <a:extLst>
              <a:ext uri="{FF2B5EF4-FFF2-40B4-BE49-F238E27FC236}">
                <a16:creationId xmlns:a16="http://schemas.microsoft.com/office/drawing/2014/main" id="{DF05CF37-4299-43A0-8B2E-B1064D87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674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133">
            <a:extLst>
              <a:ext uri="{FF2B5EF4-FFF2-40B4-BE49-F238E27FC236}">
                <a16:creationId xmlns:a16="http://schemas.microsoft.com/office/drawing/2014/main" id="{67EE031E-D730-4FF2-B44B-D71EF01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42576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34">
            <a:extLst>
              <a:ext uri="{FF2B5EF4-FFF2-40B4-BE49-F238E27FC236}">
                <a16:creationId xmlns:a16="http://schemas.microsoft.com/office/drawing/2014/main" id="{9A5BE353-295B-4F16-B0C3-E542FB66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99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35">
            <a:extLst>
              <a:ext uri="{FF2B5EF4-FFF2-40B4-BE49-F238E27FC236}">
                <a16:creationId xmlns:a16="http://schemas.microsoft.com/office/drawing/2014/main" id="{1F9F2850-177C-4308-BE66-074887F22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101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136">
            <a:extLst>
              <a:ext uri="{FF2B5EF4-FFF2-40B4-BE49-F238E27FC236}">
                <a16:creationId xmlns:a16="http://schemas.microsoft.com/office/drawing/2014/main" id="{CCC99ABA-1CF6-4D7D-A86C-9ACC29AB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315" y="391477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137">
            <a:extLst>
              <a:ext uri="{FF2B5EF4-FFF2-40B4-BE49-F238E27FC236}">
                <a16:creationId xmlns:a16="http://schemas.microsoft.com/office/drawing/2014/main" id="{B0E41BD5-63D5-41D6-82EA-93CE57B8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715" y="46577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138">
            <a:extLst>
              <a:ext uri="{FF2B5EF4-FFF2-40B4-BE49-F238E27FC236}">
                <a16:creationId xmlns:a16="http://schemas.microsoft.com/office/drawing/2014/main" id="{BACB14A9-CC74-4DDB-9BE0-08F1FE1A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665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39">
            <a:extLst>
              <a:ext uri="{FF2B5EF4-FFF2-40B4-BE49-F238E27FC236}">
                <a16:creationId xmlns:a16="http://schemas.microsoft.com/office/drawing/2014/main" id="{F511C11A-D9FC-4E76-9E67-21ED6F120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7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0">
            <a:extLst>
              <a:ext uri="{FF2B5EF4-FFF2-40B4-BE49-F238E27FC236}">
                <a16:creationId xmlns:a16="http://schemas.microsoft.com/office/drawing/2014/main" id="{B3DC8423-2B35-4FFC-BD0A-9F27F6C87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877" y="4371975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141">
            <a:extLst>
              <a:ext uri="{FF2B5EF4-FFF2-40B4-BE49-F238E27FC236}">
                <a16:creationId xmlns:a16="http://schemas.microsoft.com/office/drawing/2014/main" id="{730DD7A7-7125-4F79-B525-DB0160B9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252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142">
            <a:extLst>
              <a:ext uri="{FF2B5EF4-FFF2-40B4-BE49-F238E27FC236}">
                <a16:creationId xmlns:a16="http://schemas.microsoft.com/office/drawing/2014/main" id="{406B3B10-72D6-40D7-AF4A-6D1659087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36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3">
            <a:extLst>
              <a:ext uri="{FF2B5EF4-FFF2-40B4-BE49-F238E27FC236}">
                <a16:creationId xmlns:a16="http://schemas.microsoft.com/office/drawing/2014/main" id="{019E575B-A47C-402A-8852-8531C45C6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546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44">
            <a:extLst>
              <a:ext uri="{FF2B5EF4-FFF2-40B4-BE49-F238E27FC236}">
                <a16:creationId xmlns:a16="http://schemas.microsoft.com/office/drawing/2014/main" id="{F895651D-EC4C-474E-B504-E8520857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615" y="3914775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145">
            <a:extLst>
              <a:ext uri="{FF2B5EF4-FFF2-40B4-BE49-F238E27FC236}">
                <a16:creationId xmlns:a16="http://schemas.microsoft.com/office/drawing/2014/main" id="{81D1FF38-24DC-40C0-A818-09E1C0BA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715" y="408622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146">
            <a:extLst>
              <a:ext uri="{FF2B5EF4-FFF2-40B4-BE49-F238E27FC236}">
                <a16:creationId xmlns:a16="http://schemas.microsoft.com/office/drawing/2014/main" id="{C3CE88E2-9329-41FC-97AB-00510FD6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1565" y="4600575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47">
            <a:extLst>
              <a:ext uri="{FF2B5EF4-FFF2-40B4-BE49-F238E27FC236}">
                <a16:creationId xmlns:a16="http://schemas.microsoft.com/office/drawing/2014/main" id="{3F83DFDC-342F-4AB2-8F6A-8272260D7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24288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148">
            <a:extLst>
              <a:ext uri="{FF2B5EF4-FFF2-40B4-BE49-F238E27FC236}">
                <a16:creationId xmlns:a16="http://schemas.microsoft.com/office/drawing/2014/main" id="{DD9D6725-036E-40D9-B010-63AB4D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22574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149">
            <a:extLst>
              <a:ext uri="{FF2B5EF4-FFF2-40B4-BE49-F238E27FC236}">
                <a16:creationId xmlns:a16="http://schemas.microsoft.com/office/drawing/2014/main" id="{A369DD97-A994-494F-AD1B-B239FB51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702" y="225742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150">
            <a:extLst>
              <a:ext uri="{FF2B5EF4-FFF2-40B4-BE49-F238E27FC236}">
                <a16:creationId xmlns:a16="http://schemas.microsoft.com/office/drawing/2014/main" id="{2A18AAF3-2D7B-46FB-939F-AB4BEE9B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815" y="30575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151">
            <a:extLst>
              <a:ext uri="{FF2B5EF4-FFF2-40B4-BE49-F238E27FC236}">
                <a16:creationId xmlns:a16="http://schemas.microsoft.com/office/drawing/2014/main" id="{9A2DEEEC-57D7-49D1-A79D-1B4C1393122B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561615" y="2486025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152">
            <a:extLst>
              <a:ext uri="{FF2B5EF4-FFF2-40B4-BE49-F238E27FC236}">
                <a16:creationId xmlns:a16="http://schemas.microsoft.com/office/drawing/2014/main" id="{369A23AE-4CD0-4D62-B481-AD79E447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Text Box 153">
            <a:extLst>
              <a:ext uri="{FF2B5EF4-FFF2-40B4-BE49-F238E27FC236}">
                <a16:creationId xmlns:a16="http://schemas.microsoft.com/office/drawing/2014/main" id="{A6BF05A7-F5BD-462F-A532-08265EE8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154">
            <a:extLst>
              <a:ext uri="{FF2B5EF4-FFF2-40B4-BE49-F238E27FC236}">
                <a16:creationId xmlns:a16="http://schemas.microsoft.com/office/drawing/2014/main" id="{B20763B1-BE6E-4DE1-BBB1-C407F157F822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8572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155">
            <a:extLst>
              <a:ext uri="{FF2B5EF4-FFF2-40B4-BE49-F238E27FC236}">
                <a16:creationId xmlns:a16="http://schemas.microsoft.com/office/drawing/2014/main" id="{6830622A-C39F-4775-AB07-A770F504E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20859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156">
            <a:extLst>
              <a:ext uri="{FF2B5EF4-FFF2-40B4-BE49-F238E27FC236}">
                <a16:creationId xmlns:a16="http://schemas.microsoft.com/office/drawing/2014/main" id="{D17032A0-9E15-4E44-86AC-8E67EF72AFC9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11144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157">
            <a:extLst>
              <a:ext uri="{FF2B5EF4-FFF2-40B4-BE49-F238E27FC236}">
                <a16:creationId xmlns:a16="http://schemas.microsoft.com/office/drawing/2014/main" id="{6D112E36-23AE-4209-9496-A4055CAC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20859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Line 158">
            <a:extLst>
              <a:ext uri="{FF2B5EF4-FFF2-40B4-BE49-F238E27FC236}">
                <a16:creationId xmlns:a16="http://schemas.microsoft.com/office/drawing/2014/main" id="{7961C5D1-088F-420B-A42B-28DADF18E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30003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59">
            <a:extLst>
              <a:ext uri="{FF2B5EF4-FFF2-40B4-BE49-F238E27FC236}">
                <a16:creationId xmlns:a16="http://schemas.microsoft.com/office/drawing/2014/main" id="{2F31893C-8BB0-44AB-A322-302D92EA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60">
            <a:extLst>
              <a:ext uri="{FF2B5EF4-FFF2-40B4-BE49-F238E27FC236}">
                <a16:creationId xmlns:a16="http://schemas.microsoft.com/office/drawing/2014/main" id="{12CB4208-AC88-401A-A5BD-9B9EC03F8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61">
            <a:extLst>
              <a:ext uri="{FF2B5EF4-FFF2-40B4-BE49-F238E27FC236}">
                <a16:creationId xmlns:a16="http://schemas.microsoft.com/office/drawing/2014/main" id="{CA34C4D3-D7FE-493D-AF9E-66ED940F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62">
            <a:extLst>
              <a:ext uri="{FF2B5EF4-FFF2-40B4-BE49-F238E27FC236}">
                <a16:creationId xmlns:a16="http://schemas.microsoft.com/office/drawing/2014/main" id="{F25A4245-6723-4EAC-B285-531A5248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63">
            <a:extLst>
              <a:ext uri="{FF2B5EF4-FFF2-40B4-BE49-F238E27FC236}">
                <a16:creationId xmlns:a16="http://schemas.microsoft.com/office/drawing/2014/main" id="{221079A6-2372-412D-8E7D-158F0EF16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510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64">
            <a:extLst>
              <a:ext uri="{FF2B5EF4-FFF2-40B4-BE49-F238E27FC236}">
                <a16:creationId xmlns:a16="http://schemas.microsoft.com/office/drawing/2014/main" id="{4630B5F8-B19C-4B13-88DF-331BF3E8C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79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65">
            <a:extLst>
              <a:ext uri="{FF2B5EF4-FFF2-40B4-BE49-F238E27FC236}">
                <a16:creationId xmlns:a16="http://schemas.microsoft.com/office/drawing/2014/main" id="{8BA15CBA-84B7-4174-AE4A-641E4478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405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66">
            <a:extLst>
              <a:ext uri="{FF2B5EF4-FFF2-40B4-BE49-F238E27FC236}">
                <a16:creationId xmlns:a16="http://schemas.microsoft.com/office/drawing/2014/main" id="{87FE7945-0F08-416B-9239-1BE856CE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674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67">
            <a:extLst>
              <a:ext uri="{FF2B5EF4-FFF2-40B4-BE49-F238E27FC236}">
                <a16:creationId xmlns:a16="http://schemas.microsoft.com/office/drawing/2014/main" id="{0392B4C6-46F0-49F2-A672-AA124D49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915" y="27717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168">
            <a:extLst>
              <a:ext uri="{FF2B5EF4-FFF2-40B4-BE49-F238E27FC236}">
                <a16:creationId xmlns:a16="http://schemas.microsoft.com/office/drawing/2014/main" id="{527938FB-D2AA-4F0D-99D8-8A38B18C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8815" y="3057525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 Box 169">
            <a:extLst>
              <a:ext uri="{FF2B5EF4-FFF2-40B4-BE49-F238E27FC236}">
                <a16:creationId xmlns:a16="http://schemas.microsoft.com/office/drawing/2014/main" id="{6E16B7BF-AE42-4993-91F9-3DE8FAB6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33432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 Box 170">
            <a:extLst>
              <a:ext uri="{FF2B5EF4-FFF2-40B4-BE49-F238E27FC236}">
                <a16:creationId xmlns:a16="http://schemas.microsoft.com/office/drawing/2014/main" id="{86B7DD21-013F-4E7A-95FD-7970FEC6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56292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 Box 171">
            <a:extLst>
              <a:ext uri="{FF2B5EF4-FFF2-40B4-BE49-F238E27FC236}">
                <a16:creationId xmlns:a16="http://schemas.microsoft.com/office/drawing/2014/main" id="{2DCBFADB-2CD8-4BAC-BBE8-98F9B08A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5629275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172">
            <a:extLst>
              <a:ext uri="{FF2B5EF4-FFF2-40B4-BE49-F238E27FC236}">
                <a16:creationId xmlns:a16="http://schemas.microsoft.com/office/drawing/2014/main" id="{B77C9225-DE61-4D6C-AEA2-19EBE2AD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56292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 Box 173">
            <a:extLst>
              <a:ext uri="{FF2B5EF4-FFF2-40B4-BE49-F238E27FC236}">
                <a16:creationId xmlns:a16="http://schemas.microsoft.com/office/drawing/2014/main" id="{2CE94CCF-DA1F-40B9-9743-2D69BC94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54006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utoShape 174">
            <a:extLst>
              <a:ext uri="{FF2B5EF4-FFF2-40B4-BE49-F238E27FC236}">
                <a16:creationId xmlns:a16="http://schemas.microsoft.com/office/drawing/2014/main" id="{1FF19148-74B8-4BEE-87F7-0BEA975F7476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40576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175">
            <a:extLst>
              <a:ext uri="{FF2B5EF4-FFF2-40B4-BE49-F238E27FC236}">
                <a16:creationId xmlns:a16="http://schemas.microsoft.com/office/drawing/2014/main" id="{29DDC180-F42A-4653-8CCB-41D925D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5286375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176">
            <a:extLst>
              <a:ext uri="{FF2B5EF4-FFF2-40B4-BE49-F238E27FC236}">
                <a16:creationId xmlns:a16="http://schemas.microsoft.com/office/drawing/2014/main" id="{ADE6FC6C-5C52-445D-B467-6D23F9AC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534352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177">
            <a:extLst>
              <a:ext uri="{FF2B5EF4-FFF2-40B4-BE49-F238E27FC236}">
                <a16:creationId xmlns:a16="http://schemas.microsoft.com/office/drawing/2014/main" id="{C9EC5C23-7607-4CE2-99CC-96E5AFDF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62007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78">
            <a:extLst>
              <a:ext uri="{FF2B5EF4-FFF2-40B4-BE49-F238E27FC236}">
                <a16:creationId xmlns:a16="http://schemas.microsoft.com/office/drawing/2014/main" id="{58D61FF2-7000-4FAE-B4BC-DFB3A205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79">
            <a:extLst>
              <a:ext uri="{FF2B5EF4-FFF2-40B4-BE49-F238E27FC236}">
                <a16:creationId xmlns:a16="http://schemas.microsoft.com/office/drawing/2014/main" id="{7F0559EF-6CBD-4CC1-8452-40B8948AC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80">
            <a:extLst>
              <a:ext uri="{FF2B5EF4-FFF2-40B4-BE49-F238E27FC236}">
                <a16:creationId xmlns:a16="http://schemas.microsoft.com/office/drawing/2014/main" id="{19D11654-0231-4C2B-AB88-B26A577C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81">
            <a:extLst>
              <a:ext uri="{FF2B5EF4-FFF2-40B4-BE49-F238E27FC236}">
                <a16:creationId xmlns:a16="http://schemas.microsoft.com/office/drawing/2014/main" id="{48F64A8E-B57F-44EB-9DE8-B6620E43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 Box 182">
            <a:extLst>
              <a:ext uri="{FF2B5EF4-FFF2-40B4-BE49-F238E27FC236}">
                <a16:creationId xmlns:a16="http://schemas.microsoft.com/office/drawing/2014/main" id="{62B323D2-47B4-4B88-B9E7-389F46C4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58578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183">
            <a:extLst>
              <a:ext uri="{FF2B5EF4-FFF2-40B4-BE49-F238E27FC236}">
                <a16:creationId xmlns:a16="http://schemas.microsoft.com/office/drawing/2014/main" id="{736CE698-366D-4B41-B851-A7D16EA0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015" y="6372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84">
            <a:extLst>
              <a:ext uri="{FF2B5EF4-FFF2-40B4-BE49-F238E27FC236}">
                <a16:creationId xmlns:a16="http://schemas.microsoft.com/office/drawing/2014/main" id="{1D734953-81FB-4223-A4BD-5FABF1D3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815" y="6257925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85">
            <a:extLst>
              <a:ext uri="{FF2B5EF4-FFF2-40B4-BE49-F238E27FC236}">
                <a16:creationId xmlns:a16="http://schemas.microsoft.com/office/drawing/2014/main" id="{E5D57D4B-3FB1-4698-B2CC-71E8A7CB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415" y="5457825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186">
            <a:extLst>
              <a:ext uri="{FF2B5EF4-FFF2-40B4-BE49-F238E27FC236}">
                <a16:creationId xmlns:a16="http://schemas.microsoft.com/office/drawing/2014/main" id="{D866EA1A-B94A-47F2-96DE-B1CA5CDE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415" y="6257925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87">
            <a:extLst>
              <a:ext uri="{FF2B5EF4-FFF2-40B4-BE49-F238E27FC236}">
                <a16:creationId xmlns:a16="http://schemas.microsoft.com/office/drawing/2014/main" id="{75BBF7CE-43E4-4CC8-A1BB-8A557E0E4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2765" y="614362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Text Box 188">
            <a:extLst>
              <a:ext uri="{FF2B5EF4-FFF2-40B4-BE49-F238E27FC236}">
                <a16:creationId xmlns:a16="http://schemas.microsoft.com/office/drawing/2014/main" id="{9355A11D-ED25-458A-91A6-824507ABB1CE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618765" y="5743575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189">
            <a:extLst>
              <a:ext uri="{FF2B5EF4-FFF2-40B4-BE49-F238E27FC236}">
                <a16:creationId xmlns:a16="http://schemas.microsoft.com/office/drawing/2014/main" id="{56FA3057-1A4F-453F-A2AA-83060A282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176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90">
            <a:extLst>
              <a:ext uri="{FF2B5EF4-FFF2-40B4-BE49-F238E27FC236}">
                <a16:creationId xmlns:a16="http://schemas.microsoft.com/office/drawing/2014/main" id="{D315859A-01B8-47BC-A473-A9F769911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2865" y="59721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AutoShape 191">
            <a:extLst>
              <a:ext uri="{FF2B5EF4-FFF2-40B4-BE49-F238E27FC236}">
                <a16:creationId xmlns:a16="http://schemas.microsoft.com/office/drawing/2014/main" id="{2BFF79C0-ADA8-47F1-A7BA-11988DFDC370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437197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26110D3-3114-45C6-AE5C-997D79A6B402}"/>
              </a:ext>
            </a:extLst>
          </p:cNvPr>
          <p:cNvSpPr/>
          <p:nvPr/>
        </p:nvSpPr>
        <p:spPr>
          <a:xfrm>
            <a:off x="7971065" y="28575"/>
            <a:ext cx="933450" cy="6793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09F6279-4F8D-45D0-BF47-EF3FCD20C1BF}"/>
              </a:ext>
            </a:extLst>
          </p:cNvPr>
          <p:cNvSpPr txBox="1"/>
          <p:nvPr/>
        </p:nvSpPr>
        <p:spPr>
          <a:xfrm>
            <a:off x="504825" y="723899"/>
            <a:ext cx="3435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2" grpId="0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03" y="5218118"/>
            <a:ext cx="10387321" cy="137667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7039A47-FC13-4155-A000-03A96AAC5C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21396" y="2350558"/>
            <a:ext cx="137160" cy="13716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13</a:t>
            </a:fld>
            <a:endParaRPr lang="en-US" dirty="0"/>
          </a:p>
        </p:txBody>
      </p:sp>
      <p:sp>
        <p:nvSpPr>
          <p:cNvPr id="121" name="Text Box 42">
            <a:extLst>
              <a:ext uri="{FF2B5EF4-FFF2-40B4-BE49-F238E27FC236}">
                <a16:creationId xmlns:a16="http://schemas.microsoft.com/office/drawing/2014/main" id="{A274B9AF-7EBF-431C-8DF3-A081D9FD05B1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624396" y="1593785"/>
            <a:ext cx="596364" cy="36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True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55">
            <a:extLst>
              <a:ext uri="{FF2B5EF4-FFF2-40B4-BE49-F238E27FC236}">
                <a16:creationId xmlns:a16="http://schemas.microsoft.com/office/drawing/2014/main" id="{4DEFBD7E-84C0-4CAE-AEC1-5F325CCD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338" y="1626120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1816-1818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Text Box 56">
            <a:extLst>
              <a:ext uri="{FF2B5EF4-FFF2-40B4-BE49-F238E27FC236}">
                <a16:creationId xmlns:a16="http://schemas.microsoft.com/office/drawing/2014/main" id="{ACD81914-C62B-42B0-849D-0AD0D3F57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6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Line 57">
            <a:extLst>
              <a:ext uri="{FF2B5EF4-FFF2-40B4-BE49-F238E27FC236}">
                <a16:creationId xmlns:a16="http://schemas.microsoft.com/office/drawing/2014/main" id="{E6BDB12F-596D-4A77-A71F-6B8F295B0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57" y="2096678"/>
            <a:ext cx="10607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AF61676-BA01-4127-B456-630A88FA0916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140" name="Line 58">
              <a:extLst>
                <a:ext uri="{FF2B5EF4-FFF2-40B4-BE49-F238E27FC236}">
                  <a16:creationId xmlns:a16="http://schemas.microsoft.com/office/drawing/2014/main" id="{6B1EC57C-1BB7-4AE6-8523-7C1F26C5F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59">
              <a:extLst>
                <a:ext uri="{FF2B5EF4-FFF2-40B4-BE49-F238E27FC236}">
                  <a16:creationId xmlns:a16="http://schemas.microsoft.com/office/drawing/2014/main" id="{0D1D0FEF-BA57-4721-96FA-7B29EB26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Line 60">
            <a:extLst>
              <a:ext uri="{FF2B5EF4-FFF2-40B4-BE49-F238E27FC236}">
                <a16:creationId xmlns:a16="http://schemas.microsoft.com/office/drawing/2014/main" id="{D61C4256-D9CA-4E2C-BFBD-49948C40A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61">
            <a:extLst>
              <a:ext uri="{FF2B5EF4-FFF2-40B4-BE49-F238E27FC236}">
                <a16:creationId xmlns:a16="http://schemas.microsoft.com/office/drawing/2014/main" id="{83D80E9A-ABD0-455B-8347-FDB89A8EA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62">
            <a:extLst>
              <a:ext uri="{FF2B5EF4-FFF2-40B4-BE49-F238E27FC236}">
                <a16:creationId xmlns:a16="http://schemas.microsoft.com/office/drawing/2014/main" id="{760BF366-F177-475B-8AA0-A36AC7652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63">
            <a:extLst>
              <a:ext uri="{FF2B5EF4-FFF2-40B4-BE49-F238E27FC236}">
                <a16:creationId xmlns:a16="http://schemas.microsoft.com/office/drawing/2014/main" id="{ABD9C428-B406-4CC4-8454-6A82E51C0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Text Box 66">
            <a:extLst>
              <a:ext uri="{FF2B5EF4-FFF2-40B4-BE49-F238E27FC236}">
                <a16:creationId xmlns:a16="http://schemas.microsoft.com/office/drawing/2014/main" id="{977A63A7-A638-4137-9DD5-0CC2DBAC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185" y="2125253"/>
            <a:ext cx="592940" cy="47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“about 25 years…”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71">
            <a:extLst>
              <a:ext uri="{FF2B5EF4-FFF2-40B4-BE49-F238E27FC236}">
                <a16:creationId xmlns:a16="http://schemas.microsoft.com/office/drawing/2014/main" id="{6E7BC2DD-837D-4B71-97F1-0DAB4311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475" y="2096678"/>
            <a:ext cx="676650" cy="42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Credentials given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72">
            <a:extLst>
              <a:ext uri="{FF2B5EF4-FFF2-40B4-BE49-F238E27FC236}">
                <a16:creationId xmlns:a16="http://schemas.microsoft.com/office/drawing/2014/main" id="{6725DEC2-4367-47E5-944B-1102A74D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957" y="1468028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 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73">
            <a:extLst>
              <a:ext uri="{FF2B5EF4-FFF2-40B4-BE49-F238E27FC236}">
                <a16:creationId xmlns:a16="http://schemas.microsoft.com/office/drawing/2014/main" id="{BB14A466-CFD8-4D1C-AA8D-DE301E05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696628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74">
            <a:extLst>
              <a:ext uri="{FF2B5EF4-FFF2-40B4-BE49-F238E27FC236}">
                <a16:creationId xmlns:a16="http://schemas.microsoft.com/office/drawing/2014/main" id="{4F4E2501-7F3F-4AB8-BB2E-D12B83959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75">
            <a:extLst>
              <a:ext uri="{FF2B5EF4-FFF2-40B4-BE49-F238E27FC236}">
                <a16:creationId xmlns:a16="http://schemas.microsoft.com/office/drawing/2014/main" id="{858CBCFA-D127-4893-93E0-994D4112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76">
            <a:extLst>
              <a:ext uri="{FF2B5EF4-FFF2-40B4-BE49-F238E27FC236}">
                <a16:creationId xmlns:a16="http://schemas.microsoft.com/office/drawing/2014/main" id="{1A1AA254-B71E-4639-A152-B3101F1FA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77">
            <a:extLst>
              <a:ext uri="{FF2B5EF4-FFF2-40B4-BE49-F238E27FC236}">
                <a16:creationId xmlns:a16="http://schemas.microsoft.com/office/drawing/2014/main" id="{EA0DF6E8-4194-477C-8C36-3A0B3F3C5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78">
            <a:extLst>
              <a:ext uri="{FF2B5EF4-FFF2-40B4-BE49-F238E27FC236}">
                <a16:creationId xmlns:a16="http://schemas.microsoft.com/office/drawing/2014/main" id="{BDD11F40-3B5F-4CAD-A296-4E105B57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495020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Text Box 80">
            <a:extLst>
              <a:ext uri="{FF2B5EF4-FFF2-40B4-BE49-F238E27FC236}">
                <a16:creationId xmlns:a16="http://schemas.microsoft.com/office/drawing/2014/main" id="{C856931A-2E7B-4736-8E7A-C4BB92E6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981" y="2096678"/>
            <a:ext cx="605665" cy="58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Chart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-go to the world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Text Box 81">
            <a:extLst>
              <a:ext uri="{FF2B5EF4-FFF2-40B4-BE49-F238E27FC236}">
                <a16:creationId xmlns:a16="http://schemas.microsoft.com/office/drawing/2014/main" id="{38ED48FF-BEC6-45C6-A068-30DAFA32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75" y="2096678"/>
            <a:ext cx="914400" cy="24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Disappointment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F50B874-E457-4B81-8344-9C8889D5E7F8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166" name="Line 58">
              <a:extLst>
                <a:ext uri="{FF2B5EF4-FFF2-40B4-BE49-F238E27FC236}">
                  <a16:creationId xmlns:a16="http://schemas.microsoft.com/office/drawing/2014/main" id="{4A333CB7-963A-4E7D-85AF-458128DE9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59">
              <a:extLst>
                <a:ext uri="{FF2B5EF4-FFF2-40B4-BE49-F238E27FC236}">
                  <a16:creationId xmlns:a16="http://schemas.microsoft.com/office/drawing/2014/main" id="{0DB9DE53-BFDC-4378-8032-B06FC7F62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319C9C5-5C5C-493A-8392-841D9D03A275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169" name="Line 58">
              <a:extLst>
                <a:ext uri="{FF2B5EF4-FFF2-40B4-BE49-F238E27FC236}">
                  <a16:creationId xmlns:a16="http://schemas.microsoft.com/office/drawing/2014/main" id="{FFBBDF61-F5E4-40CC-BF79-0B292297E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59">
              <a:extLst>
                <a:ext uri="{FF2B5EF4-FFF2-40B4-BE49-F238E27FC236}">
                  <a16:creationId xmlns:a16="http://schemas.microsoft.com/office/drawing/2014/main" id="{69B51235-71D4-4D44-94BF-670B4A606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DBCCB52-DBB8-4554-8442-4E7E6B9A2120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172" name="Line 58">
              <a:extLst>
                <a:ext uri="{FF2B5EF4-FFF2-40B4-BE49-F238E27FC236}">
                  <a16:creationId xmlns:a16="http://schemas.microsoft.com/office/drawing/2014/main" id="{3CD27DAA-39B6-4082-AAFB-FF79C8D2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59">
              <a:extLst>
                <a:ext uri="{FF2B5EF4-FFF2-40B4-BE49-F238E27FC236}">
                  <a16:creationId xmlns:a16="http://schemas.microsoft.com/office/drawing/2014/main" id="{0EB596D9-D1CB-46B4-8C97-646F94909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B72F447-7414-4B83-A904-D7073291D9FD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175" name="Line 58">
              <a:extLst>
                <a:ext uri="{FF2B5EF4-FFF2-40B4-BE49-F238E27FC236}">
                  <a16:creationId xmlns:a16="http://schemas.microsoft.com/office/drawing/2014/main" id="{DC091C4C-4572-48DA-A888-4A4EA288F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59">
              <a:extLst>
                <a:ext uri="{FF2B5EF4-FFF2-40B4-BE49-F238E27FC236}">
                  <a16:creationId xmlns:a16="http://schemas.microsoft.com/office/drawing/2014/main" id="{55578CBC-7471-4029-B760-B9C38B5A4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" name="Text Box 73">
            <a:extLst>
              <a:ext uri="{FF2B5EF4-FFF2-40B4-BE49-F238E27FC236}">
                <a16:creationId xmlns:a16="http://schemas.microsoft.com/office/drawing/2014/main" id="{5F36E259-BC53-4571-BCE4-9576E301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Text Box 55">
            <a:extLst>
              <a:ext uri="{FF2B5EF4-FFF2-40B4-BE49-F238E27FC236}">
                <a16:creationId xmlns:a16="http://schemas.microsoft.com/office/drawing/2014/main" id="{D86BD14C-D9ED-4191-921D-0EFD5455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6920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 Box 67">
            <a:extLst>
              <a:ext uri="{FF2B5EF4-FFF2-40B4-BE49-F238E27FC236}">
                <a16:creationId xmlns:a16="http://schemas.microsoft.com/office/drawing/2014/main" id="{AAA3B26A-B213-4E2B-B0BA-763CD215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68">
            <a:extLst>
              <a:ext uri="{FF2B5EF4-FFF2-40B4-BE49-F238E27FC236}">
                <a16:creationId xmlns:a16="http://schemas.microsoft.com/office/drawing/2014/main" id="{05BC79C4-4BA7-4529-B64B-38F98E24A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69">
            <a:extLst>
              <a:ext uri="{FF2B5EF4-FFF2-40B4-BE49-F238E27FC236}">
                <a16:creationId xmlns:a16="http://schemas.microsoft.com/office/drawing/2014/main" id="{39B7D752-8A3A-4EA0-853E-D3B9CC6FA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E815AF7-725A-4B81-A7AE-09F02D5D12AB}"/>
              </a:ext>
            </a:extLst>
          </p:cNvPr>
          <p:cNvCxnSpPr>
            <a:cxnSpLocks/>
          </p:cNvCxnSpPr>
          <p:nvPr/>
        </p:nvCxnSpPr>
        <p:spPr>
          <a:xfrm flipV="1">
            <a:off x="2805049" y="1897822"/>
            <a:ext cx="887600" cy="189744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Line 47">
            <a:extLst>
              <a:ext uri="{FF2B5EF4-FFF2-40B4-BE49-F238E27FC236}">
                <a16:creationId xmlns:a16="http://schemas.microsoft.com/office/drawing/2014/main" id="{FC216347-3BB4-4ED0-A025-8E6D901F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8977" y="2064285"/>
            <a:ext cx="31089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Text Box 64">
            <a:extLst>
              <a:ext uri="{FF2B5EF4-FFF2-40B4-BE49-F238E27FC236}">
                <a16:creationId xmlns:a16="http://schemas.microsoft.com/office/drawing/2014/main" id="{319AC7B0-8ABD-443E-BB94-EE432AAB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448" y="2112967"/>
            <a:ext cx="453201" cy="49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William Miller</a:t>
            </a:r>
          </a:p>
        </p:txBody>
      </p:sp>
      <p:sp>
        <p:nvSpPr>
          <p:cNvPr id="227" name="Text Box 81">
            <a:extLst>
              <a:ext uri="{FF2B5EF4-FFF2-40B4-BE49-F238E27FC236}">
                <a16:creationId xmlns:a16="http://schemas.microsoft.com/office/drawing/2014/main" id="{3143DB81-CAA8-4D7C-9E07-C205D584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859" y="2125252"/>
            <a:ext cx="978570" cy="43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-Organization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100" dirty="0">
                <a:latin typeface="Arial Narrow" panose="020B0606020202030204" pitchFamily="34" charset="0"/>
              </a:rPr>
              <a:t>-Reject Message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28" name="Text Box 80">
            <a:extLst>
              <a:ext uri="{FF2B5EF4-FFF2-40B4-BE49-F238E27FC236}">
                <a16:creationId xmlns:a16="http://schemas.microsoft.com/office/drawing/2014/main" id="{BAD4506C-910B-47D5-AA23-62C12CE7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913" y="2115728"/>
            <a:ext cx="588062" cy="86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Pamphlet on Galatians by Butler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Text Box 73">
            <a:extLst>
              <a:ext uri="{FF2B5EF4-FFF2-40B4-BE49-F238E27FC236}">
                <a16:creationId xmlns:a16="http://schemas.microsoft.com/office/drawing/2014/main" id="{D5D9EEB7-911E-4D73-B51F-8B5BC9EF9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393" y="1668454"/>
            <a:ext cx="358070" cy="27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Text Box 73">
            <a:extLst>
              <a:ext uri="{FF2B5EF4-FFF2-40B4-BE49-F238E27FC236}">
                <a16:creationId xmlns:a16="http://schemas.microsoft.com/office/drawing/2014/main" id="{7180EFCD-F8DD-41C5-93F4-57DE3266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626119"/>
            <a:ext cx="596391" cy="28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TextBox 234" hidden="1">
            <a:extLst>
              <a:ext uri="{FF2B5EF4-FFF2-40B4-BE49-F238E27FC236}">
                <a16:creationId xmlns:a16="http://schemas.microsoft.com/office/drawing/2014/main" id="{B0FEC5EC-DF77-4B84-89D8-088F57C5F3FD}"/>
              </a:ext>
            </a:extLst>
          </p:cNvPr>
          <p:cNvSpPr txBox="1"/>
          <p:nvPr/>
        </p:nvSpPr>
        <p:spPr>
          <a:xfrm>
            <a:off x="447675" y="456850"/>
            <a:ext cx="111136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NOT FINISHED. GO TO IMAGE ON PAGE 13 FOR CORRECT DATES &amp; EVENTS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E8C2F9-30C8-424A-ABE0-0C9E946243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68747" y="2150543"/>
            <a:ext cx="164592" cy="164592"/>
          </a:xfrm>
          <a:prstGeom prst="rect">
            <a:avLst/>
          </a:prstGeom>
        </p:spPr>
      </p:pic>
      <p:sp>
        <p:nvSpPr>
          <p:cNvPr id="19" name="Text Box 81">
            <a:extLst>
              <a:ext uri="{FF2B5EF4-FFF2-40B4-BE49-F238E27FC236}">
                <a16:creationId xmlns:a16="http://schemas.microsoft.com/office/drawing/2014/main" id="{77EF6B7A-4A26-4BC9-9FCC-0EE41B4B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942" y="2257540"/>
            <a:ext cx="588062" cy="26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81">
            <a:extLst>
              <a:ext uri="{FF2B5EF4-FFF2-40B4-BE49-F238E27FC236}">
                <a16:creationId xmlns:a16="http://schemas.microsoft.com/office/drawing/2014/main" id="{9F62E878-56E8-4575-BBB7-EC774789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220" y="2604672"/>
            <a:ext cx="588062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CB5FAA-0A4E-4905-983A-6B04B929B1F8}"/>
              </a:ext>
            </a:extLst>
          </p:cNvPr>
          <p:cNvGrpSpPr/>
          <p:nvPr/>
        </p:nvGrpSpPr>
        <p:grpSpPr>
          <a:xfrm>
            <a:off x="9063869" y="2124191"/>
            <a:ext cx="1048422" cy="586097"/>
            <a:chOff x="9258602" y="2234262"/>
            <a:chExt cx="1048422" cy="586097"/>
          </a:xfrm>
        </p:grpSpPr>
        <p:sp>
          <p:nvSpPr>
            <p:cNvPr id="16" name="Text Box 80">
              <a:extLst>
                <a:ext uri="{FF2B5EF4-FFF2-40B4-BE49-F238E27FC236}">
                  <a16:creationId xmlns:a16="http://schemas.microsoft.com/office/drawing/2014/main" id="{DBDD543D-BD0A-42C1-87C2-7B2D2CDF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8602" y="2234262"/>
              <a:ext cx="488904" cy="58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Butler Smith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80">
              <a:extLst>
                <a:ext uri="{FF2B5EF4-FFF2-40B4-BE49-F238E27FC236}">
                  <a16:creationId xmlns:a16="http://schemas.microsoft.com/office/drawing/2014/main" id="{2114DAA2-3EB2-424A-BD2F-B85635426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66944" y="2234263"/>
              <a:ext cx="640080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Waggoner Jones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707A5FD-8E55-42C9-A264-EE9DC8309C36}"/>
                </a:ext>
              </a:extLst>
            </p:cNvPr>
            <p:cNvCxnSpPr/>
            <p:nvPr/>
          </p:nvCxnSpPr>
          <p:spPr>
            <a:xfrm>
              <a:off x="9692345" y="2251196"/>
              <a:ext cx="0" cy="36576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80">
            <a:extLst>
              <a:ext uri="{FF2B5EF4-FFF2-40B4-BE49-F238E27FC236}">
                <a16:creationId xmlns:a16="http://schemas.microsoft.com/office/drawing/2014/main" id="{1BCC2419-825E-43D7-87DF-5582A949C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019" y="2115727"/>
            <a:ext cx="374465" cy="4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Elder 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Jeff</a:t>
            </a:r>
          </a:p>
        </p:txBody>
      </p:sp>
      <p:sp>
        <p:nvSpPr>
          <p:cNvPr id="28" name="Line 47">
            <a:extLst>
              <a:ext uri="{FF2B5EF4-FFF2-40B4-BE49-F238E27FC236}">
                <a16:creationId xmlns:a16="http://schemas.microsoft.com/office/drawing/2014/main" id="{F5FFD6C4-8E8A-46D8-8AD7-294080681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22008" y="2064283"/>
            <a:ext cx="9144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81">
            <a:extLst>
              <a:ext uri="{FF2B5EF4-FFF2-40B4-BE49-F238E27FC236}">
                <a16:creationId xmlns:a16="http://schemas.microsoft.com/office/drawing/2014/main" id="{6CFD5B83-B1C9-4AA7-BFAF-9F57BFE1C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4086" y="1791870"/>
            <a:ext cx="674379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Success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7">
            <a:extLst>
              <a:ext uri="{FF2B5EF4-FFF2-40B4-BE49-F238E27FC236}">
                <a16:creationId xmlns:a16="http://schemas.microsoft.com/office/drawing/2014/main" id="{A3FB68E2-AFC2-4548-9893-48B847D7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545" y="1791870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19055782-DF59-4FD5-AA13-78884C34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1026" y="1791865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Text Box 67">
            <a:extLst>
              <a:ext uri="{FF2B5EF4-FFF2-40B4-BE49-F238E27FC236}">
                <a16:creationId xmlns:a16="http://schemas.microsoft.com/office/drawing/2014/main" id="{5C358B88-6241-4D37-89D2-C30B46A35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622" y="1114533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Text Box 67">
            <a:extLst>
              <a:ext uri="{FF2B5EF4-FFF2-40B4-BE49-F238E27FC236}">
                <a16:creationId xmlns:a16="http://schemas.microsoft.com/office/drawing/2014/main" id="{47B82141-9B50-4014-93D3-C16417180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289" y="1791862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67">
            <a:extLst>
              <a:ext uri="{FF2B5EF4-FFF2-40B4-BE49-F238E27FC236}">
                <a16:creationId xmlns:a16="http://schemas.microsoft.com/office/drawing/2014/main" id="{BC8A19EA-3494-4C2F-9F7E-AE31E437F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6893" y="1260000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67">
            <a:extLst>
              <a:ext uri="{FF2B5EF4-FFF2-40B4-BE49-F238E27FC236}">
                <a16:creationId xmlns:a16="http://schemas.microsoft.com/office/drawing/2014/main" id="{65AB9364-63B6-4A44-BEFB-2D51D245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206" y="90670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 Box 55">
            <a:extLst>
              <a:ext uri="{FF2B5EF4-FFF2-40B4-BE49-F238E27FC236}">
                <a16:creationId xmlns:a16="http://schemas.microsoft.com/office/drawing/2014/main" id="{AF2E44FE-AA61-4BD4-99D7-13D18A0B7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627" y="129435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Text Box 55">
            <a:extLst>
              <a:ext uri="{FF2B5EF4-FFF2-40B4-BE49-F238E27FC236}">
                <a16:creationId xmlns:a16="http://schemas.microsoft.com/office/drawing/2014/main" id="{B9D68F54-4242-4679-9690-FD900F143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291" y="76095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Text Box 55">
            <a:extLst>
              <a:ext uri="{FF2B5EF4-FFF2-40B4-BE49-F238E27FC236}">
                <a16:creationId xmlns:a16="http://schemas.microsoft.com/office/drawing/2014/main" id="{96525F96-A7C5-41A4-84FF-7ECF7C23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378" y="947993"/>
            <a:ext cx="373062" cy="21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72">
            <a:extLst>
              <a:ext uri="{FF2B5EF4-FFF2-40B4-BE49-F238E27FC236}">
                <a16:creationId xmlns:a16="http://schemas.microsoft.com/office/drawing/2014/main" id="{D5E586F2-0573-4A2B-A2D9-A3B29F7D3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634" y="943095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Ellen 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</a:t>
            </a:r>
            <a:endParaRPr kumimoji="0" lang="en-US" alt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3" name="Content Placeholder 6">
            <a:extLst>
              <a:ext uri="{FF2B5EF4-FFF2-40B4-BE49-F238E27FC236}">
                <a16:creationId xmlns:a16="http://schemas.microsoft.com/office/drawing/2014/main" id="{127E6647-3384-4134-B815-3F8FF56A8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85419" y="4460231"/>
            <a:ext cx="137160" cy="137160"/>
          </a:xfrm>
          <a:prstGeom prst="rect">
            <a:avLst/>
          </a:prstGeom>
        </p:spPr>
      </p:pic>
      <p:sp>
        <p:nvSpPr>
          <p:cNvPr id="254" name="Text Box 42">
            <a:extLst>
              <a:ext uri="{FF2B5EF4-FFF2-40B4-BE49-F238E27FC236}">
                <a16:creationId xmlns:a16="http://schemas.microsoft.com/office/drawing/2014/main" id="{8650A267-012A-4F94-84EC-71CDE15F51A6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584222" y="3483618"/>
            <a:ext cx="1020797" cy="36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Counterfeit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5">
            <a:extLst>
              <a:ext uri="{FF2B5EF4-FFF2-40B4-BE49-F238E27FC236}">
                <a16:creationId xmlns:a16="http://schemas.microsoft.com/office/drawing/2014/main" id="{7B99C08C-BDC0-4B9A-B215-A46085E6F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945" y="3569539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1916-1917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56">
            <a:extLst>
              <a:ext uri="{FF2B5EF4-FFF2-40B4-BE49-F238E27FC236}">
                <a16:creationId xmlns:a16="http://schemas.microsoft.com/office/drawing/2014/main" id="{D0C35BA9-033F-45A1-98D1-595FBA681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745" y="3582897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Line 57">
            <a:extLst>
              <a:ext uri="{FF2B5EF4-FFF2-40B4-BE49-F238E27FC236}">
                <a16:creationId xmlns:a16="http://schemas.microsoft.com/office/drawing/2014/main" id="{22CB3E04-4E4E-4581-9C96-4A8F080E1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037" y="4040097"/>
            <a:ext cx="10607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9878BC2-B302-4014-B409-B95B8B8132D1}"/>
              </a:ext>
            </a:extLst>
          </p:cNvPr>
          <p:cNvGrpSpPr/>
          <p:nvPr/>
        </p:nvGrpSpPr>
        <p:grpSpPr>
          <a:xfrm>
            <a:off x="3512193" y="3811497"/>
            <a:ext cx="342900" cy="220663"/>
            <a:chOff x="2360139" y="2949628"/>
            <a:chExt cx="342900" cy="220663"/>
          </a:xfrm>
        </p:grpSpPr>
        <p:sp>
          <p:nvSpPr>
            <p:cNvPr id="259" name="Line 58">
              <a:extLst>
                <a:ext uri="{FF2B5EF4-FFF2-40B4-BE49-F238E27FC236}">
                  <a16:creationId xmlns:a16="http://schemas.microsoft.com/office/drawing/2014/main" id="{E78293F1-D269-45A9-9635-6283B5123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59">
              <a:extLst>
                <a:ext uri="{FF2B5EF4-FFF2-40B4-BE49-F238E27FC236}">
                  <a16:creationId xmlns:a16="http://schemas.microsoft.com/office/drawing/2014/main" id="{45D958D4-1EA5-46EC-B06F-481349256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1" name="Line 60">
            <a:extLst>
              <a:ext uri="{FF2B5EF4-FFF2-40B4-BE49-F238E27FC236}">
                <a16:creationId xmlns:a16="http://schemas.microsoft.com/office/drawing/2014/main" id="{EA6AF23C-B38C-4D4A-8EAA-46603D463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8435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Line 61">
            <a:extLst>
              <a:ext uri="{FF2B5EF4-FFF2-40B4-BE49-F238E27FC236}">
                <a16:creationId xmlns:a16="http://schemas.microsoft.com/office/drawing/2014/main" id="{AD092135-C0F5-4144-949B-8E5908568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6985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Line 62">
            <a:extLst>
              <a:ext uri="{FF2B5EF4-FFF2-40B4-BE49-F238E27FC236}">
                <a16:creationId xmlns:a16="http://schemas.microsoft.com/office/drawing/2014/main" id="{613B31AB-71F3-486E-BBC9-0E5264848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2947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Line 63">
            <a:extLst>
              <a:ext uri="{FF2B5EF4-FFF2-40B4-BE49-F238E27FC236}">
                <a16:creationId xmlns:a16="http://schemas.microsoft.com/office/drawing/2014/main" id="{C748B9B9-4E89-4397-9B9E-EA4B7C7D4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497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Text Box 66">
            <a:extLst>
              <a:ext uri="{FF2B5EF4-FFF2-40B4-BE49-F238E27FC236}">
                <a16:creationId xmlns:a16="http://schemas.microsoft.com/office/drawing/2014/main" id="{9C48230C-8AC4-4815-BCC9-FD72E457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864" y="4068671"/>
            <a:ext cx="605928" cy="119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-3 Secrets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+ Fatima beg.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-Code of C. Law completed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Box 71">
            <a:extLst>
              <a:ext uri="{FF2B5EF4-FFF2-40B4-BE49-F238E27FC236}">
                <a16:creationId xmlns:a16="http://schemas.microsoft.com/office/drawing/2014/main" id="{C8EC081D-5328-4C8B-92F3-E680C0107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154" y="4040096"/>
            <a:ext cx="710759" cy="5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-Hitler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-Concordant signed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Text Box 72">
            <a:extLst>
              <a:ext uri="{FF2B5EF4-FFF2-40B4-BE49-F238E27FC236}">
                <a16:creationId xmlns:a16="http://schemas.microsoft.com/office/drawing/2014/main" id="{E7D3D00B-92A5-46ED-8573-7B710B2AE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637" y="3576341"/>
            <a:ext cx="414818" cy="23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1945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Text Box 73">
            <a:extLst>
              <a:ext uri="{FF2B5EF4-FFF2-40B4-BE49-F238E27FC236}">
                <a16:creationId xmlns:a16="http://schemas.microsoft.com/office/drawing/2014/main" id="{E4B171DF-FCCD-45B0-BF99-EC8D374B6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973" y="364004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1962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74">
            <a:extLst>
              <a:ext uri="{FF2B5EF4-FFF2-40B4-BE49-F238E27FC236}">
                <a16:creationId xmlns:a16="http://schemas.microsoft.com/office/drawing/2014/main" id="{36777A02-A989-42A6-980B-F847B0AF3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4423" y="3868647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Line 75">
            <a:extLst>
              <a:ext uri="{FF2B5EF4-FFF2-40B4-BE49-F238E27FC236}">
                <a16:creationId xmlns:a16="http://schemas.microsoft.com/office/drawing/2014/main" id="{F4F164E4-8CCD-4DE4-92FB-F3212FB81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973" y="386864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76">
            <a:extLst>
              <a:ext uri="{FF2B5EF4-FFF2-40B4-BE49-F238E27FC236}">
                <a16:creationId xmlns:a16="http://schemas.microsoft.com/office/drawing/2014/main" id="{C70CD8D6-309A-43D7-9055-0BBC08CC8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0527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Line 77">
            <a:extLst>
              <a:ext uri="{FF2B5EF4-FFF2-40B4-BE49-F238E27FC236}">
                <a16:creationId xmlns:a16="http://schemas.microsoft.com/office/drawing/2014/main" id="{2214CFE4-EC8B-4CBA-BF71-4B8A855DB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077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Text Box 78">
            <a:extLst>
              <a:ext uri="{FF2B5EF4-FFF2-40B4-BE49-F238E27FC236}">
                <a16:creationId xmlns:a16="http://schemas.microsoft.com/office/drawing/2014/main" id="{C7135ABF-59DC-4257-B665-BA2D6E9B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077" y="3438439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1950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Text Box 80">
            <a:extLst>
              <a:ext uri="{FF2B5EF4-FFF2-40B4-BE49-F238E27FC236}">
                <a16:creationId xmlns:a16="http://schemas.microsoft.com/office/drawing/2014/main" id="{23EC5377-D858-4099-B641-214F601EF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172" y="4040096"/>
            <a:ext cx="703975" cy="86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Dogma of the Assumption “go to the world”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Text Box 81">
            <a:extLst>
              <a:ext uri="{FF2B5EF4-FFF2-40B4-BE49-F238E27FC236}">
                <a16:creationId xmlns:a16="http://schemas.microsoft.com/office/drawing/2014/main" id="{D930CF0A-32C6-47BF-BFE3-610E668D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55" y="4040097"/>
            <a:ext cx="914400" cy="24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Disappointment</a:t>
            </a:r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93C177B-3F0E-45A9-B5F1-CD4E70DE5728}"/>
              </a:ext>
            </a:extLst>
          </p:cNvPr>
          <p:cNvGrpSpPr/>
          <p:nvPr/>
        </p:nvGrpSpPr>
        <p:grpSpPr>
          <a:xfrm>
            <a:off x="2632202" y="3816411"/>
            <a:ext cx="342900" cy="220663"/>
            <a:chOff x="2360139" y="2949628"/>
            <a:chExt cx="342900" cy="220663"/>
          </a:xfrm>
        </p:grpSpPr>
        <p:sp>
          <p:nvSpPr>
            <p:cNvPr id="277" name="Line 58">
              <a:extLst>
                <a:ext uri="{FF2B5EF4-FFF2-40B4-BE49-F238E27FC236}">
                  <a16:creationId xmlns:a16="http://schemas.microsoft.com/office/drawing/2014/main" id="{1D145BA6-137F-4083-AA85-5A56DC4AF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59">
              <a:extLst>
                <a:ext uri="{FF2B5EF4-FFF2-40B4-BE49-F238E27FC236}">
                  <a16:creationId xmlns:a16="http://schemas.microsoft.com/office/drawing/2014/main" id="{DD62F685-C6D7-4A98-9194-BB591856F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BEE295F8-01F3-4CB9-8AFC-607F07AED1C5}"/>
              </a:ext>
            </a:extLst>
          </p:cNvPr>
          <p:cNvGrpSpPr/>
          <p:nvPr/>
        </p:nvGrpSpPr>
        <p:grpSpPr>
          <a:xfrm>
            <a:off x="8526660" y="3811499"/>
            <a:ext cx="342900" cy="220663"/>
            <a:chOff x="2360139" y="2949628"/>
            <a:chExt cx="342900" cy="220663"/>
          </a:xfrm>
        </p:grpSpPr>
        <p:sp>
          <p:nvSpPr>
            <p:cNvPr id="280" name="Line 58">
              <a:extLst>
                <a:ext uri="{FF2B5EF4-FFF2-40B4-BE49-F238E27FC236}">
                  <a16:creationId xmlns:a16="http://schemas.microsoft.com/office/drawing/2014/main" id="{E1B51060-EF0E-41EE-BCE8-5D95A00F3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59">
              <a:extLst>
                <a:ext uri="{FF2B5EF4-FFF2-40B4-BE49-F238E27FC236}">
                  <a16:creationId xmlns:a16="http://schemas.microsoft.com/office/drawing/2014/main" id="{5AAD420A-6D7E-4840-B8CE-CB8DAAC1B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56ADFC07-6EDA-4928-A340-FB04E2902756}"/>
              </a:ext>
            </a:extLst>
          </p:cNvPr>
          <p:cNvGrpSpPr/>
          <p:nvPr/>
        </p:nvGrpSpPr>
        <p:grpSpPr>
          <a:xfrm>
            <a:off x="9328000" y="3816416"/>
            <a:ext cx="342900" cy="220663"/>
            <a:chOff x="2360139" y="2949628"/>
            <a:chExt cx="342900" cy="220663"/>
          </a:xfrm>
        </p:grpSpPr>
        <p:sp>
          <p:nvSpPr>
            <p:cNvPr id="283" name="Line 58">
              <a:extLst>
                <a:ext uri="{FF2B5EF4-FFF2-40B4-BE49-F238E27FC236}">
                  <a16:creationId xmlns:a16="http://schemas.microsoft.com/office/drawing/2014/main" id="{10E87791-5101-4A5A-A843-620E545EEA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59">
              <a:extLst>
                <a:ext uri="{FF2B5EF4-FFF2-40B4-BE49-F238E27FC236}">
                  <a16:creationId xmlns:a16="http://schemas.microsoft.com/office/drawing/2014/main" id="{8F5D9F69-B856-4F8F-B8F5-40EA5D90F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7CD939ED-27D8-45CB-B3E8-3A985D96CB6C}"/>
              </a:ext>
            </a:extLst>
          </p:cNvPr>
          <p:cNvGrpSpPr/>
          <p:nvPr/>
        </p:nvGrpSpPr>
        <p:grpSpPr>
          <a:xfrm>
            <a:off x="10139167" y="3811499"/>
            <a:ext cx="342900" cy="220663"/>
            <a:chOff x="2360139" y="2949628"/>
            <a:chExt cx="342900" cy="220663"/>
          </a:xfrm>
        </p:grpSpPr>
        <p:sp>
          <p:nvSpPr>
            <p:cNvPr id="286" name="Line 58">
              <a:extLst>
                <a:ext uri="{FF2B5EF4-FFF2-40B4-BE49-F238E27FC236}">
                  <a16:creationId xmlns:a16="http://schemas.microsoft.com/office/drawing/2014/main" id="{458E189E-2A98-4B5C-97D7-FC0BD7D82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Line 59">
              <a:extLst>
                <a:ext uri="{FF2B5EF4-FFF2-40B4-BE49-F238E27FC236}">
                  <a16:creationId xmlns:a16="http://schemas.microsoft.com/office/drawing/2014/main" id="{895FDBAC-468F-4314-B5A8-FC53B2FD6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8" name="Text Box 73">
            <a:extLst>
              <a:ext uri="{FF2B5EF4-FFF2-40B4-BE49-F238E27FC236}">
                <a16:creationId xmlns:a16="http://schemas.microsoft.com/office/drawing/2014/main" id="{AEAC2E99-704C-4AB9-BFD7-6FD669043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961" y="3595800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Box 55">
            <a:extLst>
              <a:ext uri="{FF2B5EF4-FFF2-40B4-BE49-F238E27FC236}">
                <a16:creationId xmlns:a16="http://schemas.microsoft.com/office/drawing/2014/main" id="{6D2D7FEE-F604-4F8E-8BFC-1B1AF9EB1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72" y="3577985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1899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" name="Text Box 67">
            <a:extLst>
              <a:ext uri="{FF2B5EF4-FFF2-40B4-BE49-F238E27FC236}">
                <a16:creationId xmlns:a16="http://schemas.microsoft.com/office/drawing/2014/main" id="{58B88A4B-9AE9-45F7-88B9-30EC51CC1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410" y="3631690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Line 68">
            <a:extLst>
              <a:ext uri="{FF2B5EF4-FFF2-40B4-BE49-F238E27FC236}">
                <a16:creationId xmlns:a16="http://schemas.microsoft.com/office/drawing/2014/main" id="{5CEDEDF3-C36D-48CE-9B1A-137D8953D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8860" y="3860290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Line 69">
            <a:extLst>
              <a:ext uri="{FF2B5EF4-FFF2-40B4-BE49-F238E27FC236}">
                <a16:creationId xmlns:a16="http://schemas.microsoft.com/office/drawing/2014/main" id="{31C624D1-9657-45D8-BEB1-718769FD0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410" y="3860290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EE0FBD2-DC53-42AB-89BF-40E578645933}"/>
              </a:ext>
            </a:extLst>
          </p:cNvPr>
          <p:cNvCxnSpPr>
            <a:cxnSpLocks/>
          </p:cNvCxnSpPr>
          <p:nvPr/>
        </p:nvCxnSpPr>
        <p:spPr>
          <a:xfrm flipV="1">
            <a:off x="2806729" y="3841241"/>
            <a:ext cx="887600" cy="189744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Line 47">
            <a:extLst>
              <a:ext uri="{FF2B5EF4-FFF2-40B4-BE49-F238E27FC236}">
                <a16:creationId xmlns:a16="http://schemas.microsoft.com/office/drawing/2014/main" id="{B83506ED-B9A0-4A52-8750-C28CC6BFE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6" y="4000777"/>
            <a:ext cx="31089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Text Box 64">
            <a:extLst>
              <a:ext uri="{FF2B5EF4-FFF2-40B4-BE49-F238E27FC236}">
                <a16:creationId xmlns:a16="http://schemas.microsoft.com/office/drawing/2014/main" id="{B3AB35A1-DA88-41D4-90B9-3319A35A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128" y="4056386"/>
            <a:ext cx="522728" cy="49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Eugenio Pacelli</a:t>
            </a:r>
          </a:p>
        </p:txBody>
      </p:sp>
      <p:sp>
        <p:nvSpPr>
          <p:cNvPr id="296" name="Text Box 81">
            <a:extLst>
              <a:ext uri="{FF2B5EF4-FFF2-40B4-BE49-F238E27FC236}">
                <a16:creationId xmlns:a16="http://schemas.microsoft.com/office/drawing/2014/main" id="{43807439-B8A0-499C-A241-DEFC3F644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93" y="4068671"/>
            <a:ext cx="978570" cy="43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2VC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-Organization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100" dirty="0">
                <a:latin typeface="Arial Narrow" panose="020B0606020202030204" pitchFamily="34" charset="0"/>
              </a:rPr>
              <a:t>-Reject 2</a:t>
            </a:r>
            <a:r>
              <a:rPr lang="en-US" altLang="en-US" sz="1100" baseline="30000" dirty="0"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latin typeface="Arial Narrow" panose="020B0606020202030204" pitchFamily="34" charset="0"/>
              </a:rPr>
              <a:t> Secret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7" name="Text Box 80">
            <a:extLst>
              <a:ext uri="{FF2B5EF4-FFF2-40B4-BE49-F238E27FC236}">
                <a16:creationId xmlns:a16="http://schemas.microsoft.com/office/drawing/2014/main" id="{E20890E4-0603-44DC-BEA7-8E2F05217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671" y="4059147"/>
            <a:ext cx="548984" cy="106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Book on Jesuit betrayal by Malachi Martin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Text Box 73">
            <a:extLst>
              <a:ext uri="{FF2B5EF4-FFF2-40B4-BE49-F238E27FC236}">
                <a16:creationId xmlns:a16="http://schemas.microsoft.com/office/drawing/2014/main" id="{3FBBE766-6ED2-4AF7-BBCF-879F22F50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6073" y="3611873"/>
            <a:ext cx="358070" cy="27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0" name="Picture 299">
            <a:extLst>
              <a:ext uri="{FF2B5EF4-FFF2-40B4-BE49-F238E27FC236}">
                <a16:creationId xmlns:a16="http://schemas.microsoft.com/office/drawing/2014/main" id="{B49C5774-4E60-43E3-8C18-5453E1E95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70427" y="4267144"/>
            <a:ext cx="164592" cy="164592"/>
          </a:xfrm>
          <a:prstGeom prst="rect">
            <a:avLst/>
          </a:prstGeom>
        </p:spPr>
      </p:pic>
      <p:sp>
        <p:nvSpPr>
          <p:cNvPr id="301" name="Text Box 81">
            <a:extLst>
              <a:ext uri="{FF2B5EF4-FFF2-40B4-BE49-F238E27FC236}">
                <a16:creationId xmlns:a16="http://schemas.microsoft.com/office/drawing/2014/main" id="{3FD31DEE-22B5-4697-BA53-9C2ACD182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622" y="4200959"/>
            <a:ext cx="588062" cy="26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Text Box 81">
            <a:extLst>
              <a:ext uri="{FF2B5EF4-FFF2-40B4-BE49-F238E27FC236}">
                <a16:creationId xmlns:a16="http://schemas.microsoft.com/office/drawing/2014/main" id="{7762D011-72A4-49C3-9A3A-D9479C56E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900" y="4548091"/>
            <a:ext cx="588062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839C512-CEE0-452D-8CA6-10131B8E379B}"/>
              </a:ext>
            </a:extLst>
          </p:cNvPr>
          <p:cNvGrpSpPr/>
          <p:nvPr/>
        </p:nvGrpSpPr>
        <p:grpSpPr>
          <a:xfrm>
            <a:off x="9065549" y="4039903"/>
            <a:ext cx="873876" cy="547988"/>
            <a:chOff x="9065549" y="4477186"/>
            <a:chExt cx="873876" cy="547988"/>
          </a:xfrm>
        </p:grpSpPr>
        <p:sp>
          <p:nvSpPr>
            <p:cNvPr id="304" name="Text Box 80">
              <a:extLst>
                <a:ext uri="{FF2B5EF4-FFF2-40B4-BE49-F238E27FC236}">
                  <a16:creationId xmlns:a16="http://schemas.microsoft.com/office/drawing/2014/main" id="{E401354F-C862-4D48-ACD7-CC1566B04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5549" y="4477186"/>
              <a:ext cx="446272" cy="547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John Paul 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Text Box 80">
              <a:extLst>
                <a:ext uri="{FF2B5EF4-FFF2-40B4-BE49-F238E27FC236}">
                  <a16:creationId xmlns:a16="http://schemas.microsoft.com/office/drawing/2014/main" id="{F420D669-BFA1-45BA-BDF2-FA6B14306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88352" y="4477187"/>
              <a:ext cx="451073" cy="512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Jesuits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8B4F23B3-96E4-4ADD-B084-65A5862ECFAD}"/>
                </a:ext>
              </a:extLst>
            </p:cNvPr>
            <p:cNvCxnSpPr/>
            <p:nvPr/>
          </p:nvCxnSpPr>
          <p:spPr>
            <a:xfrm>
              <a:off x="9499408" y="4493019"/>
              <a:ext cx="0" cy="34197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" name="Line 47">
            <a:extLst>
              <a:ext uri="{FF2B5EF4-FFF2-40B4-BE49-F238E27FC236}">
                <a16:creationId xmlns:a16="http://schemas.microsoft.com/office/drawing/2014/main" id="{9B8E3D15-14FF-43BA-ADBC-720AA0BFCD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16761" y="4000775"/>
            <a:ext cx="9144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Text Box 81">
            <a:extLst>
              <a:ext uri="{FF2B5EF4-FFF2-40B4-BE49-F238E27FC236}">
                <a16:creationId xmlns:a16="http://schemas.microsoft.com/office/drawing/2014/main" id="{E05F01BC-A8AF-44CC-AF64-CF1490A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5766" y="3735289"/>
            <a:ext cx="674379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Success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67">
            <a:extLst>
              <a:ext uri="{FF2B5EF4-FFF2-40B4-BE49-F238E27FC236}">
                <a16:creationId xmlns:a16="http://schemas.microsoft.com/office/drawing/2014/main" id="{DDF6F55E-0DC1-483A-A5C4-FCDAE626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25" y="373528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67">
            <a:extLst>
              <a:ext uri="{FF2B5EF4-FFF2-40B4-BE49-F238E27FC236}">
                <a16:creationId xmlns:a16="http://schemas.microsoft.com/office/drawing/2014/main" id="{EB3F4D21-1B6E-417C-AAAA-3871494CC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706" y="3735284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Text Box 67">
            <a:extLst>
              <a:ext uri="{FF2B5EF4-FFF2-40B4-BE49-F238E27FC236}">
                <a16:creationId xmlns:a16="http://schemas.microsoft.com/office/drawing/2014/main" id="{8245583B-8E0E-4B02-8B95-ED3A39934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0969" y="3735281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Text Box 72">
            <a:extLst>
              <a:ext uri="{FF2B5EF4-FFF2-40B4-BE49-F238E27FC236}">
                <a16:creationId xmlns:a16="http://schemas.microsoft.com/office/drawing/2014/main" id="{D44FE36B-78E9-420A-B413-388806E9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314" y="3156674"/>
            <a:ext cx="414818" cy="2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Lucia</a:t>
            </a:r>
            <a:endParaRPr kumimoji="0" lang="en-US" alt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B37663A3-B393-4713-AE21-F816EFBF3A9D}"/>
              </a:ext>
            </a:extLst>
          </p:cNvPr>
          <p:cNvSpPr>
            <a:spLocks noChangeAspect="1"/>
          </p:cNvSpPr>
          <p:nvPr/>
        </p:nvSpPr>
        <p:spPr>
          <a:xfrm rot="-2700000">
            <a:off x="1737088" y="1497673"/>
            <a:ext cx="1188720" cy="118872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c 97">
            <a:extLst>
              <a:ext uri="{FF2B5EF4-FFF2-40B4-BE49-F238E27FC236}">
                <a16:creationId xmlns:a16="http://schemas.microsoft.com/office/drawing/2014/main" id="{BFE940B8-E443-4008-AFF9-75783639B11F}"/>
              </a:ext>
            </a:extLst>
          </p:cNvPr>
          <p:cNvSpPr>
            <a:spLocks noChangeAspect="1"/>
          </p:cNvSpPr>
          <p:nvPr/>
        </p:nvSpPr>
        <p:spPr>
          <a:xfrm rot="18706747">
            <a:off x="2331935" y="955433"/>
            <a:ext cx="4206240" cy="4206240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5DDB6BCA-4728-47D6-93CE-5C6BEEED903F}"/>
              </a:ext>
            </a:extLst>
          </p:cNvPr>
          <p:cNvSpPr>
            <a:spLocks/>
          </p:cNvSpPr>
          <p:nvPr/>
        </p:nvSpPr>
        <p:spPr>
          <a:xfrm rot="18498092">
            <a:off x="10053285" y="1417131"/>
            <a:ext cx="1611540" cy="1249826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>
            <a:extLst>
              <a:ext uri="{FF2B5EF4-FFF2-40B4-BE49-F238E27FC236}">
                <a16:creationId xmlns:a16="http://schemas.microsoft.com/office/drawing/2014/main" id="{F05A00BB-35A8-45F8-A70A-F74D63A93ABD}"/>
              </a:ext>
            </a:extLst>
          </p:cNvPr>
          <p:cNvSpPr>
            <a:spLocks noChangeAspect="1"/>
          </p:cNvSpPr>
          <p:nvPr/>
        </p:nvSpPr>
        <p:spPr>
          <a:xfrm rot="18821367">
            <a:off x="7413296" y="1164087"/>
            <a:ext cx="3383280" cy="338328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67">
            <a:extLst>
              <a:ext uri="{FF2B5EF4-FFF2-40B4-BE49-F238E27FC236}">
                <a16:creationId xmlns:a16="http://schemas.microsoft.com/office/drawing/2014/main" id="{12136603-44E1-427D-8B46-048D4302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624" y="305330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Text Box 67">
            <a:extLst>
              <a:ext uri="{FF2B5EF4-FFF2-40B4-BE49-F238E27FC236}">
                <a16:creationId xmlns:a16="http://schemas.microsoft.com/office/drawing/2014/main" id="{93A4CEEA-A7D9-44B7-BF1B-A18EF1CB9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6895" y="3198776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CF83B1C4-F147-4F3A-80DD-884DFE16D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281" y="2935541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55">
            <a:extLst>
              <a:ext uri="{FF2B5EF4-FFF2-40B4-BE49-F238E27FC236}">
                <a16:creationId xmlns:a16="http://schemas.microsoft.com/office/drawing/2014/main" id="{72960778-2670-472E-B68C-A6289255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366" y="2789790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433E9FA2-12EC-4C02-901C-50DB03583876}"/>
              </a:ext>
            </a:extLst>
          </p:cNvPr>
          <p:cNvSpPr>
            <a:spLocks noChangeAspect="1"/>
          </p:cNvSpPr>
          <p:nvPr/>
        </p:nvSpPr>
        <p:spPr>
          <a:xfrm rot="-2700000">
            <a:off x="1737090" y="3436449"/>
            <a:ext cx="1188720" cy="118872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19BB8C45-1A97-4199-8A0B-6DC17C6292AA}"/>
              </a:ext>
            </a:extLst>
          </p:cNvPr>
          <p:cNvSpPr>
            <a:spLocks noChangeAspect="1"/>
          </p:cNvSpPr>
          <p:nvPr/>
        </p:nvSpPr>
        <p:spPr>
          <a:xfrm rot="18905921">
            <a:off x="2283448" y="2991187"/>
            <a:ext cx="4206240" cy="4206240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7916E7E3-1235-49B8-9DC6-3E92B27400A1}"/>
              </a:ext>
            </a:extLst>
          </p:cNvPr>
          <p:cNvSpPr>
            <a:spLocks/>
          </p:cNvSpPr>
          <p:nvPr/>
        </p:nvSpPr>
        <p:spPr>
          <a:xfrm rot="18498092">
            <a:off x="10053287" y="3355907"/>
            <a:ext cx="1611540" cy="1249826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5584E157-D6C5-4805-A472-B44F0A8FC353}"/>
              </a:ext>
            </a:extLst>
          </p:cNvPr>
          <p:cNvSpPr>
            <a:spLocks noChangeAspect="1"/>
          </p:cNvSpPr>
          <p:nvPr/>
        </p:nvSpPr>
        <p:spPr>
          <a:xfrm rot="18821367">
            <a:off x="7413298" y="3102863"/>
            <a:ext cx="3383280" cy="338328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62B8FF70-AE17-4E6F-A5B9-CB05475E3E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562" y="668593"/>
            <a:ext cx="522236" cy="274320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3175B496-D88D-44E3-86F6-3870F4E52A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67" y="985805"/>
            <a:ext cx="279918" cy="27432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B5C0AF19-9854-4619-9C54-C92C08B1B2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562" y="2716468"/>
            <a:ext cx="522236" cy="274320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377C1D5D-D9F3-42D0-9DA2-3E1010EA90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67" y="2928905"/>
            <a:ext cx="279918" cy="274320"/>
          </a:xfrm>
          <a:prstGeom prst="rect">
            <a:avLst/>
          </a:prstGeom>
        </p:spPr>
      </p:pic>
      <p:sp>
        <p:nvSpPr>
          <p:cNvPr id="118" name="Text Box 55">
            <a:extLst>
              <a:ext uri="{FF2B5EF4-FFF2-40B4-BE49-F238E27FC236}">
                <a16:creationId xmlns:a16="http://schemas.microsoft.com/office/drawing/2014/main" id="{11F9F8F9-BFF1-4198-9D50-8A898EDE41BD}"/>
              </a:ext>
            </a:extLst>
          </p:cNvPr>
          <p:cNvSpPr txBox="1">
            <a:spLocks noChangeArrowheads="1"/>
          </p:cNvSpPr>
          <p:nvPr/>
        </p:nvSpPr>
        <p:spPr bwMode="auto">
          <a:xfrm rot="20614709">
            <a:off x="2968199" y="1808447"/>
            <a:ext cx="381426" cy="21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9" name="Text Box 55">
            <a:extLst>
              <a:ext uri="{FF2B5EF4-FFF2-40B4-BE49-F238E27FC236}">
                <a16:creationId xmlns:a16="http://schemas.microsoft.com/office/drawing/2014/main" id="{337B3FBF-80E8-4968-84F5-56A7F7B34B0F}"/>
              </a:ext>
            </a:extLst>
          </p:cNvPr>
          <p:cNvSpPr txBox="1">
            <a:spLocks noChangeArrowheads="1"/>
          </p:cNvSpPr>
          <p:nvPr/>
        </p:nvSpPr>
        <p:spPr bwMode="auto">
          <a:xfrm rot="20614709">
            <a:off x="2968199" y="3761072"/>
            <a:ext cx="381426" cy="21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544-4364-4C9C-936A-BC846D6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8926"/>
            <a:ext cx="12192000" cy="844550"/>
          </a:xfrm>
        </p:spPr>
        <p:txBody>
          <a:bodyPr/>
          <a:lstStyle/>
          <a:p>
            <a:pPr algn="ctr"/>
            <a:r>
              <a:rPr lang="en-US" dirty="0"/>
              <a:t>List of the different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869E-68C8-4EFA-9D01-322F2A99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1825625"/>
            <a:ext cx="52768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Acts 27 </a:t>
            </a:r>
          </a:p>
          <a:p>
            <a:r>
              <a:rPr lang="en-US" dirty="0"/>
              <a:t>End of Ancient Israel</a:t>
            </a:r>
          </a:p>
          <a:p>
            <a:r>
              <a:rPr lang="en-US" dirty="0"/>
              <a:t>Beginning of Modern Israel</a:t>
            </a:r>
          </a:p>
          <a:p>
            <a:r>
              <a:rPr lang="en-US" dirty="0"/>
              <a:t>144</a:t>
            </a:r>
          </a:p>
          <a:p>
            <a:r>
              <a:rPr lang="en-US" dirty="0"/>
              <a:t>Priests</a:t>
            </a:r>
          </a:p>
          <a:p>
            <a:r>
              <a:rPr lang="en-US" dirty="0"/>
              <a:t>Diadochi Wars</a:t>
            </a:r>
          </a:p>
          <a:p>
            <a:r>
              <a:rPr lang="en-US" dirty="0"/>
              <a:t>WW1 + WW2</a:t>
            </a:r>
          </a:p>
          <a:p>
            <a:r>
              <a:rPr lang="en-US" dirty="0"/>
              <a:t>Internal/External</a:t>
            </a:r>
          </a:p>
          <a:p>
            <a:r>
              <a:rPr lang="en-US" dirty="0"/>
              <a:t>Revolutions</a:t>
            </a:r>
          </a:p>
          <a:p>
            <a:r>
              <a:rPr lang="en-US" dirty="0"/>
              <a:t>Counterfeit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16CF-E618-4266-967D-6DEBD83F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FD416-32AB-4813-863F-B4F90EB1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4276" y="1806575"/>
            <a:ext cx="320040" cy="320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B5B5F6-F5CC-4026-947E-DCEB05BB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2701" y="2597150"/>
            <a:ext cx="320040" cy="320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FB6A8A-0D98-48BB-A01F-DB22ADE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8026" y="3025775"/>
            <a:ext cx="320040" cy="320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C80E5-42DD-4C06-8FE3-DBAF7D3A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9026" y="3444875"/>
            <a:ext cx="320040" cy="320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7B5B2D-53ED-48D0-A31D-EB67AD08C466}"/>
              </a:ext>
            </a:extLst>
          </p:cNvPr>
          <p:cNvSpPr txBox="1"/>
          <p:nvPr/>
        </p:nvSpPr>
        <p:spPr>
          <a:xfrm>
            <a:off x="6896100" y="1859915"/>
            <a:ext cx="4550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lines with the red check we have covered.</a:t>
            </a:r>
          </a:p>
          <a:p>
            <a:endParaRPr lang="en-US" dirty="0"/>
          </a:p>
          <a:p>
            <a:r>
              <a:rPr lang="en-US" dirty="0"/>
              <a:t>We will prayerfully continue to work through these lines as a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Lines we worked on as a group.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34281-87FB-4B7B-8D52-1FC6B77B5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96870" y="3821711"/>
            <a:ext cx="320040" cy="3200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A80F1B-120C-4E2F-8C0A-228DFFF733C4}"/>
              </a:ext>
            </a:extLst>
          </p:cNvPr>
          <p:cNvSpPr txBox="1"/>
          <p:nvPr/>
        </p:nvSpPr>
        <p:spPr>
          <a:xfrm>
            <a:off x="9470846" y="11469328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30C7B-11C6-420E-A66F-B67A622EB6B1}"/>
              </a:ext>
            </a:extLst>
          </p:cNvPr>
          <p:cNvSpPr txBox="1"/>
          <p:nvPr/>
        </p:nvSpPr>
        <p:spPr>
          <a:xfrm>
            <a:off x="2793821" y="8697553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273707-2523-4BE3-8061-8F40EA2E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5451" y="2197100"/>
            <a:ext cx="320040" cy="320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CAE111-3EA2-4AD5-A466-7F799B35A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5826" y="3835400"/>
            <a:ext cx="320040" cy="320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0FE146-4DC3-4167-8EF2-CA6023D5E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8201" y="4235450"/>
            <a:ext cx="32004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Five Waymarks, Four Dispensations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This line was inserted to remind us of the five waymarks and four dispensations before proceeding to determine where we are on the lines.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4" name="Line 9">
            <a:extLst>
              <a:ext uri="{FF2B5EF4-FFF2-40B4-BE49-F238E27FC236}">
                <a16:creationId xmlns:a16="http://schemas.microsoft.com/office/drawing/2014/main" id="{73D3D307-6324-4C08-8446-7E59F14D10BF}"/>
              </a:ext>
            </a:extLst>
          </p:cNvPr>
          <p:cNvCxnSpPr/>
          <p:nvPr/>
        </p:nvCxnSpPr>
        <p:spPr bwMode="auto">
          <a:xfrm>
            <a:off x="3320720" y="2386521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5" name="Group 911">
            <a:extLst>
              <a:ext uri="{FF2B5EF4-FFF2-40B4-BE49-F238E27FC236}">
                <a16:creationId xmlns:a16="http://schemas.microsoft.com/office/drawing/2014/main" id="{8D8B6DE1-1504-4257-9407-0C4B9CAEA2B6}"/>
              </a:ext>
            </a:extLst>
          </p:cNvPr>
          <p:cNvGrpSpPr/>
          <p:nvPr/>
        </p:nvGrpSpPr>
        <p:grpSpPr>
          <a:xfrm>
            <a:off x="4440432" y="1939941"/>
            <a:ext cx="518469" cy="443664"/>
            <a:chOff x="5924069" y="2833675"/>
            <a:chExt cx="518469" cy="443664"/>
          </a:xfrm>
        </p:grpSpPr>
        <p:cxnSp>
          <p:nvCxnSpPr>
            <p:cNvPr id="26" name="Line 16">
              <a:extLst>
                <a:ext uri="{FF2B5EF4-FFF2-40B4-BE49-F238E27FC236}">
                  <a16:creationId xmlns:a16="http://schemas.microsoft.com/office/drawing/2014/main" id="{1484A63E-2194-4151-962F-D600BD39576F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46E33107-CBAC-4FA3-89D9-06175139325D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Line 16">
            <a:extLst>
              <a:ext uri="{FF2B5EF4-FFF2-40B4-BE49-F238E27FC236}">
                <a16:creationId xmlns:a16="http://schemas.microsoft.com/office/drawing/2014/main" id="{CB6DFE6B-E408-4D2E-8486-B44077E424D7}"/>
              </a:ext>
            </a:extLst>
          </p:cNvPr>
          <p:cNvCxnSpPr/>
          <p:nvPr/>
        </p:nvCxnSpPr>
        <p:spPr bwMode="auto">
          <a:xfrm rot="5400000">
            <a:off x="6052908" y="169708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0" name="Line 16">
            <a:extLst>
              <a:ext uri="{FF2B5EF4-FFF2-40B4-BE49-F238E27FC236}">
                <a16:creationId xmlns:a16="http://schemas.microsoft.com/office/drawing/2014/main" id="{C5E00AC5-3889-4D57-9E20-8204947274AD}"/>
              </a:ext>
            </a:extLst>
          </p:cNvPr>
          <p:cNvCxnSpPr/>
          <p:nvPr/>
        </p:nvCxnSpPr>
        <p:spPr bwMode="auto">
          <a:xfrm>
            <a:off x="6037094" y="1989886"/>
            <a:ext cx="0" cy="403331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31" name="Group cop">
            <a:extLst>
              <a:ext uri="{FF2B5EF4-FFF2-40B4-BE49-F238E27FC236}">
                <a16:creationId xmlns:a16="http://schemas.microsoft.com/office/drawing/2014/main" id="{A7B8E617-B20D-403E-8F3E-61926B5C95DB}"/>
              </a:ext>
            </a:extLst>
          </p:cNvPr>
          <p:cNvGrpSpPr/>
          <p:nvPr/>
        </p:nvGrpSpPr>
        <p:grpSpPr>
          <a:xfrm>
            <a:off x="7218565" y="1953986"/>
            <a:ext cx="518469" cy="443664"/>
            <a:chOff x="5924069" y="2833675"/>
            <a:chExt cx="518469" cy="443664"/>
          </a:xfrm>
        </p:grpSpPr>
        <p:cxnSp>
          <p:nvCxnSpPr>
            <p:cNvPr id="32" name="Line 16">
              <a:extLst>
                <a:ext uri="{FF2B5EF4-FFF2-40B4-BE49-F238E27FC236}">
                  <a16:creationId xmlns:a16="http://schemas.microsoft.com/office/drawing/2014/main" id="{3D5DC271-E41D-4A52-82C9-DC0CD931EA38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3" name="Line 16">
              <a:extLst>
                <a:ext uri="{FF2B5EF4-FFF2-40B4-BE49-F238E27FC236}">
                  <a16:creationId xmlns:a16="http://schemas.microsoft.com/office/drawing/2014/main" id="{60A19E10-5A5D-42E2-8471-26AA0746D4F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1980">
            <a:extLst>
              <a:ext uri="{FF2B5EF4-FFF2-40B4-BE49-F238E27FC236}">
                <a16:creationId xmlns:a16="http://schemas.microsoft.com/office/drawing/2014/main" id="{31D45D2E-041B-487D-A0BF-DD86D2A75D20}"/>
              </a:ext>
            </a:extLst>
          </p:cNvPr>
          <p:cNvGrpSpPr/>
          <p:nvPr/>
        </p:nvGrpSpPr>
        <p:grpSpPr>
          <a:xfrm>
            <a:off x="3079808" y="1939946"/>
            <a:ext cx="518469" cy="443664"/>
            <a:chOff x="5924069" y="2833675"/>
            <a:chExt cx="518469" cy="443664"/>
          </a:xfrm>
        </p:grpSpPr>
        <p:cxnSp>
          <p:nvCxnSpPr>
            <p:cNvPr id="35" name="Line 16">
              <a:extLst>
                <a:ext uri="{FF2B5EF4-FFF2-40B4-BE49-F238E27FC236}">
                  <a16:creationId xmlns:a16="http://schemas.microsoft.com/office/drawing/2014/main" id="{73506605-B5EF-46BD-9B18-F690E9EC0212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6" name="Line 16">
              <a:extLst>
                <a:ext uri="{FF2B5EF4-FFF2-40B4-BE49-F238E27FC236}">
                  <a16:creationId xmlns:a16="http://schemas.microsoft.com/office/drawing/2014/main" id="{D1311DDA-8F37-4A5F-BC31-8CF760BE5734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2nd Advent">
            <a:extLst>
              <a:ext uri="{FF2B5EF4-FFF2-40B4-BE49-F238E27FC236}">
                <a16:creationId xmlns:a16="http://schemas.microsoft.com/office/drawing/2014/main" id="{63231838-D92A-4DCD-A79A-478B3541E2AB}"/>
              </a:ext>
            </a:extLst>
          </p:cNvPr>
          <p:cNvGrpSpPr/>
          <p:nvPr/>
        </p:nvGrpSpPr>
        <p:grpSpPr>
          <a:xfrm>
            <a:off x="8533594" y="1941820"/>
            <a:ext cx="518469" cy="443664"/>
            <a:chOff x="11317825" y="2844790"/>
            <a:chExt cx="518469" cy="443664"/>
          </a:xfrm>
        </p:grpSpPr>
        <p:cxnSp>
          <p:nvCxnSpPr>
            <p:cNvPr id="38" name="Line 16">
              <a:extLst>
                <a:ext uri="{FF2B5EF4-FFF2-40B4-BE49-F238E27FC236}">
                  <a16:creationId xmlns:a16="http://schemas.microsoft.com/office/drawing/2014/main" id="{578EC863-A294-4FA7-A30F-1BD4C42E6E63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9" name="Line 16">
              <a:extLst>
                <a:ext uri="{FF2B5EF4-FFF2-40B4-BE49-F238E27FC236}">
                  <a16:creationId xmlns:a16="http://schemas.microsoft.com/office/drawing/2014/main" id="{4C0648D0-185A-46B0-974B-6E0D8774E0D5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 1989">
            <a:extLst>
              <a:ext uri="{FF2B5EF4-FFF2-40B4-BE49-F238E27FC236}">
                <a16:creationId xmlns:a16="http://schemas.microsoft.com/office/drawing/2014/main" id="{CCBF043A-0A99-4C87-8F69-B588FE854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849" y="1621233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ToE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911">
            <a:extLst>
              <a:ext uri="{FF2B5EF4-FFF2-40B4-BE49-F238E27FC236}">
                <a16:creationId xmlns:a16="http://schemas.microsoft.com/office/drawing/2014/main" id="{50548AFB-1E88-48ED-931C-B9FC8F4D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99" y="1630758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SL">
            <a:extLst>
              <a:ext uri="{FF2B5EF4-FFF2-40B4-BE49-F238E27FC236}">
                <a16:creationId xmlns:a16="http://schemas.microsoft.com/office/drawing/2014/main" id="{F80A8FAB-D4B8-4CB3-9EDF-82F49C23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32" y="1640283"/>
            <a:ext cx="45510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CoP">
            <a:extLst>
              <a:ext uri="{FF2B5EF4-FFF2-40B4-BE49-F238E27FC236}">
                <a16:creationId xmlns:a16="http://schemas.microsoft.com/office/drawing/2014/main" id="{7793E4F7-1F6B-467C-84B3-C3962885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699" y="1642732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2nd Advent">
            <a:extLst>
              <a:ext uri="{FF2B5EF4-FFF2-40B4-BE49-F238E27FC236}">
                <a16:creationId xmlns:a16="http://schemas.microsoft.com/office/drawing/2014/main" id="{40316FF7-8960-4BA4-995F-B9B37A8D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97" y="1352006"/>
            <a:ext cx="821091" cy="65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sp>
        <p:nvSpPr>
          <p:cNvPr id="47" name="Text Plough">
            <a:extLst>
              <a:ext uri="{FF2B5EF4-FFF2-40B4-BE49-F238E27FC236}">
                <a16:creationId xmlns:a16="http://schemas.microsoft.com/office/drawing/2014/main" id="{F75FEEAB-ECF2-4A03-B8DD-BD24DF2C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080592"/>
            <a:ext cx="741257" cy="2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Plough</a:t>
            </a:r>
          </a:p>
        </p:txBody>
      </p:sp>
      <p:sp>
        <p:nvSpPr>
          <p:cNvPr id="48" name="Text ER">
            <a:extLst>
              <a:ext uri="{FF2B5EF4-FFF2-40B4-BE49-F238E27FC236}">
                <a16:creationId xmlns:a16="http://schemas.microsoft.com/office/drawing/2014/main" id="{31C983A8-79AE-45E5-A3FC-3E9F3D2A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121" y="209878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LR">
            <a:extLst>
              <a:ext uri="{FF2B5EF4-FFF2-40B4-BE49-F238E27FC236}">
                <a16:creationId xmlns:a16="http://schemas.microsoft.com/office/drawing/2014/main" id="{CBC26AC7-3EF4-4E7C-A51C-7951A36C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200" y="2089546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Harvest">
            <a:extLst>
              <a:ext uri="{FF2B5EF4-FFF2-40B4-BE49-F238E27FC236}">
                <a16:creationId xmlns:a16="http://schemas.microsoft.com/office/drawing/2014/main" id="{0C1609CA-357E-4EE5-92D9-ADA7C480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919" y="2090337"/>
            <a:ext cx="821087" cy="40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Midway">
            <a:extLst>
              <a:ext uri="{FF2B5EF4-FFF2-40B4-BE49-F238E27FC236}">
                <a16:creationId xmlns:a16="http://schemas.microsoft.com/office/drawing/2014/main" id="{A4A23B3D-88E4-46BE-BC17-E3A832B6C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148" y="1376155"/>
            <a:ext cx="860209" cy="3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Midway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58A63-50D5-43FF-B899-77168A1E8291}"/>
              </a:ext>
            </a:extLst>
          </p:cNvPr>
          <p:cNvGrpSpPr/>
          <p:nvPr/>
        </p:nvGrpSpPr>
        <p:grpSpPr>
          <a:xfrm>
            <a:off x="5965261" y="1947204"/>
            <a:ext cx="137160" cy="516238"/>
            <a:chOff x="8559566" y="1947204"/>
            <a:chExt cx="137160" cy="516238"/>
          </a:xfrm>
        </p:grpSpPr>
        <p:cxnSp>
          <p:nvCxnSpPr>
            <p:cNvPr id="122" name="Line 16">
              <a:extLst>
                <a:ext uri="{FF2B5EF4-FFF2-40B4-BE49-F238E27FC236}">
                  <a16:creationId xmlns:a16="http://schemas.microsoft.com/office/drawing/2014/main" id="{D1ABABD0-4FAD-4F1F-A13E-38DA643CF764}"/>
                </a:ext>
              </a:extLst>
            </p:cNvPr>
            <p:cNvCxnSpPr/>
            <p:nvPr/>
          </p:nvCxnSpPr>
          <p:spPr bwMode="auto">
            <a:xfrm>
              <a:off x="8630274" y="1947204"/>
              <a:ext cx="0" cy="45720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EF6101-4A6D-4ECD-8F1C-DCF0F18EBFE8}"/>
                </a:ext>
              </a:extLst>
            </p:cNvPr>
            <p:cNvSpPr/>
            <p:nvPr/>
          </p:nvSpPr>
          <p:spPr>
            <a:xfrm>
              <a:off x="8559566" y="232628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90D25-17A1-4D7D-89B9-110853E5E2E6}"/>
              </a:ext>
            </a:extLst>
          </p:cNvPr>
          <p:cNvGrpSpPr/>
          <p:nvPr/>
        </p:nvGrpSpPr>
        <p:grpSpPr>
          <a:xfrm>
            <a:off x="4642821" y="1949191"/>
            <a:ext cx="91440" cy="483283"/>
            <a:chOff x="7237126" y="1949191"/>
            <a:chExt cx="91440" cy="483283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DEF84F25-A57F-4DB6-835C-981A539EEF19}"/>
                </a:ext>
              </a:extLst>
            </p:cNvPr>
            <p:cNvCxnSpPr/>
            <p:nvPr/>
          </p:nvCxnSpPr>
          <p:spPr bwMode="auto">
            <a:xfrm>
              <a:off x="7289654" y="1949191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EF291D7-4BE1-4227-86DD-11A983CEAFD2}"/>
                </a:ext>
              </a:extLst>
            </p:cNvPr>
            <p:cNvSpPr/>
            <p:nvPr/>
          </p:nvSpPr>
          <p:spPr>
            <a:xfrm>
              <a:off x="7237126" y="2341034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616DBD-A452-43D6-B227-1DB25E8A90CE}"/>
              </a:ext>
            </a:extLst>
          </p:cNvPr>
          <p:cNvGrpSpPr/>
          <p:nvPr/>
        </p:nvGrpSpPr>
        <p:grpSpPr>
          <a:xfrm>
            <a:off x="7440102" y="1946079"/>
            <a:ext cx="91440" cy="491310"/>
            <a:chOff x="10034407" y="1946079"/>
            <a:chExt cx="91440" cy="491310"/>
          </a:xfrm>
        </p:grpSpPr>
        <p:cxnSp>
          <p:nvCxnSpPr>
            <p:cNvPr id="123" name="Line 16">
              <a:extLst>
                <a:ext uri="{FF2B5EF4-FFF2-40B4-BE49-F238E27FC236}">
                  <a16:creationId xmlns:a16="http://schemas.microsoft.com/office/drawing/2014/main" id="{3D8D197B-CE30-461F-B1E1-1B4429671FAF}"/>
                </a:ext>
              </a:extLst>
            </p:cNvPr>
            <p:cNvCxnSpPr/>
            <p:nvPr/>
          </p:nvCxnSpPr>
          <p:spPr bwMode="auto">
            <a:xfrm>
              <a:off x="10085729" y="1946079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F4DB42-5BD4-40AF-9DD4-826E08F87F82}"/>
                </a:ext>
              </a:extLst>
            </p:cNvPr>
            <p:cNvSpPr/>
            <p:nvPr/>
          </p:nvSpPr>
          <p:spPr>
            <a:xfrm>
              <a:off x="10034407" y="2345949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5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69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	Acts 27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1400176"/>
            <a:ext cx="4110804" cy="305949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Institutions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Institution of the USA and SDA Church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Fourth Generation marked 3 times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Acts 27:21-26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Life Sketches of Paul Chapter 24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Institution </a:t>
            </a:r>
            <a:r>
              <a:rPr lang="en-US" sz="1800" dirty="0">
                <a:effectLst/>
                <a:latin typeface="Calibri" panose="020F0502020204030204" pitchFamily="34" charset="0"/>
                <a:sym typeface="Wingdings" panose="05000000000000000000" pitchFamily="2" charset="2"/>
              </a:rPr>
              <a:t> Constitution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No loss of life, just the ship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Stay in the ship of the US and stay in the ship of SDA and then there would be no loss of life.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BD62F2-3A60-4433-A299-E02B37F00E3D}"/>
              </a:ext>
            </a:extLst>
          </p:cNvPr>
          <p:cNvGrpSpPr/>
          <p:nvPr/>
        </p:nvGrpSpPr>
        <p:grpSpPr>
          <a:xfrm>
            <a:off x="4765418" y="824294"/>
            <a:ext cx="7127346" cy="5302254"/>
            <a:chOff x="4584443" y="1186244"/>
            <a:chExt cx="7127346" cy="5302254"/>
          </a:xfrm>
        </p:grpSpPr>
        <p:pic>
          <p:nvPicPr>
            <p:cNvPr id="56" name="Picture 2">
              <a:extLst>
                <a:ext uri="{FF2B5EF4-FFF2-40B4-BE49-F238E27FC236}">
                  <a16:creationId xmlns:a16="http://schemas.microsoft.com/office/drawing/2014/main" id="{7A84FE57-FB68-4911-B287-56B2E8B23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939" y="5186744"/>
              <a:ext cx="6858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7" name="Text Box 3">
              <a:extLst>
                <a:ext uri="{FF2B5EF4-FFF2-40B4-BE49-F238E27FC236}">
                  <a16:creationId xmlns:a16="http://schemas.microsoft.com/office/drawing/2014/main" id="{584A0B88-51CF-49E0-B9A2-F2377C82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552" y="11862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4">
              <a:extLst>
                <a:ext uri="{FF2B5EF4-FFF2-40B4-BE49-F238E27FC236}">
                  <a16:creationId xmlns:a16="http://schemas.microsoft.com/office/drawing/2014/main" id="{5EF46B18-8DE2-457A-A957-9FDF1F9E23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5989" y="2689607"/>
              <a:ext cx="46577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5">
              <a:extLst>
                <a:ext uri="{FF2B5EF4-FFF2-40B4-BE49-F238E27FC236}">
                  <a16:creationId xmlns:a16="http://schemas.microsoft.com/office/drawing/2014/main" id="{D547B305-71C7-42E8-9723-9DE9ABB1C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1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47D3379C-9BB0-41D4-8C3A-B3BF07752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939" y="1252919"/>
              <a:ext cx="1068388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Adramyttium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“Abide in death”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7">
              <a:extLst>
                <a:ext uri="{FF2B5EF4-FFF2-40B4-BE49-F238E27FC236}">
                  <a16:creationId xmlns:a16="http://schemas.microsoft.com/office/drawing/2014/main" id="{9E95842E-D8D7-45CE-81A1-F3F7E5772D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1852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2" name="Text Box 8">
              <a:extLst>
                <a:ext uri="{FF2B5EF4-FFF2-40B4-BE49-F238E27FC236}">
                  <a16:creationId xmlns:a16="http://schemas.microsoft.com/office/drawing/2014/main" id="{F4A5D864-435E-432D-A472-E37157CC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327" y="1647616"/>
              <a:ext cx="631825" cy="632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Ceasarea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9">
              <a:extLst>
                <a:ext uri="{FF2B5EF4-FFF2-40B4-BE49-F238E27FC236}">
                  <a16:creationId xmlns:a16="http://schemas.microsoft.com/office/drawing/2014/main" id="{AC63C7A7-8030-4B93-9234-C5769E233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9614" y="1195769"/>
              <a:ext cx="631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“cut out”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0">
              <a:extLst>
                <a:ext uri="{FF2B5EF4-FFF2-40B4-BE49-F238E27FC236}">
                  <a16:creationId xmlns:a16="http://schemas.microsoft.com/office/drawing/2014/main" id="{05FDECD5-88F7-4B2A-BB6A-F962E0B0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4327" y="2737232"/>
              <a:ext cx="1150937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Felix/Festus= 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(Reagan/Bush)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Agrippa  SDA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0" name="AutoShape 11">
              <a:extLst>
                <a:ext uri="{FF2B5EF4-FFF2-40B4-BE49-F238E27FC236}">
                  <a16:creationId xmlns:a16="http://schemas.microsoft.com/office/drawing/2014/main" id="{CDD0BF0D-2E8A-4C56-B9A8-32BC21367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252" y="22736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12">
              <a:extLst>
                <a:ext uri="{FF2B5EF4-FFF2-40B4-BE49-F238E27FC236}">
                  <a16:creationId xmlns:a16="http://schemas.microsoft.com/office/drawing/2014/main" id="{4D984EFC-E6CB-4942-B01E-0BC231C68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98502" y="22562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2A0DBC81-F757-4793-8212-49D693D2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389" y="1852995"/>
              <a:ext cx="633413" cy="441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3" name="AutoShape 14">
              <a:extLst>
                <a:ext uri="{FF2B5EF4-FFF2-40B4-BE49-F238E27FC236}">
                  <a16:creationId xmlns:a16="http://schemas.microsoft.com/office/drawing/2014/main" id="{2D42611C-1CF2-474B-A480-180B4A7B7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62027" y="23260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90AB8BA5-5EFF-4920-8F74-EDD349547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12814" y="2289557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B41FB7BE-5377-4B55-BD8A-A0465D8EE7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4086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7">
              <a:extLst>
                <a:ext uri="{FF2B5EF4-FFF2-40B4-BE49-F238E27FC236}">
                  <a16:creationId xmlns:a16="http://schemas.microsoft.com/office/drawing/2014/main" id="{35981D1E-47C0-4102-8036-4F34A4D50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33452" y="25546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8">
              <a:extLst>
                <a:ext uri="{FF2B5EF4-FFF2-40B4-BE49-F238E27FC236}">
                  <a16:creationId xmlns:a16="http://schemas.microsoft.com/office/drawing/2014/main" id="{2A629F8A-3C4A-47DC-9CE1-E9235E7147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23927" y="24403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9">
              <a:extLst>
                <a:ext uri="{FF2B5EF4-FFF2-40B4-BE49-F238E27FC236}">
                  <a16:creationId xmlns:a16="http://schemas.microsoft.com/office/drawing/2014/main" id="{420859D3-5441-4E20-B5B7-41C68E8464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2181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20">
              <a:extLst>
                <a:ext uri="{FF2B5EF4-FFF2-40B4-BE49-F238E27FC236}">
                  <a16:creationId xmlns:a16="http://schemas.microsoft.com/office/drawing/2014/main" id="{65B2D418-2A40-44AC-8E92-8C96D82568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6652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21">
              <a:extLst>
                <a:ext uri="{FF2B5EF4-FFF2-40B4-BE49-F238E27FC236}">
                  <a16:creationId xmlns:a16="http://schemas.microsoft.com/office/drawing/2014/main" id="{8653A482-D5F8-4409-BD00-9F45E792CE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08077" y="2432432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2">
              <a:extLst>
                <a:ext uri="{FF2B5EF4-FFF2-40B4-BE49-F238E27FC236}">
                  <a16:creationId xmlns:a16="http://schemas.microsoft.com/office/drawing/2014/main" id="{9FB7B4F3-8598-40C1-8884-39F21C439F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79502" y="23165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23">
              <a:extLst>
                <a:ext uri="{FF2B5EF4-FFF2-40B4-BE49-F238E27FC236}">
                  <a16:creationId xmlns:a16="http://schemas.microsoft.com/office/drawing/2014/main" id="{440E2794-47A4-40E0-B8D1-868A682FC6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31877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C6C45094-8612-479C-B762-4C5ECF373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852" y="2440369"/>
              <a:ext cx="300037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3ABF6B81-A922-4F84-BD99-B3951E1D0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852" y="2659444"/>
              <a:ext cx="30003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5" name="AutoShape 26">
              <a:extLst>
                <a:ext uri="{FF2B5EF4-FFF2-40B4-BE49-F238E27FC236}">
                  <a16:creationId xmlns:a16="http://schemas.microsoft.com/office/drawing/2014/main" id="{C306EC1E-F88D-49CA-999D-CAB3E1130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08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27">
              <a:extLst>
                <a:ext uri="{FF2B5EF4-FFF2-40B4-BE49-F238E27FC236}">
                  <a16:creationId xmlns:a16="http://schemas.microsoft.com/office/drawing/2014/main" id="{E0A2AF97-711F-4962-B23E-301976570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62139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7" name="Text Box 28">
              <a:extLst>
                <a:ext uri="{FF2B5EF4-FFF2-40B4-BE49-F238E27FC236}">
                  <a16:creationId xmlns:a16="http://schemas.microsoft.com/office/drawing/2014/main" id="{287F6DCC-C479-41E9-8388-CF7D1FBA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027" y="1624250"/>
              <a:ext cx="633412" cy="655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Cyprus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9">
              <a:extLst>
                <a:ext uri="{FF2B5EF4-FFF2-40B4-BE49-F238E27FC236}">
                  <a16:creationId xmlns:a16="http://schemas.microsoft.com/office/drawing/2014/main" id="{99994E5C-E7D7-4243-A99F-B8D38FE7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039" y="2726119"/>
              <a:ext cx="300038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4A6B42A7-F683-4884-8136-0063F7B2F9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8139" y="228003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6F7C0CFC-E130-4870-BD75-C03AAD511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89389" y="22609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1" name="Text Box 32">
              <a:extLst>
                <a:ext uri="{FF2B5EF4-FFF2-40B4-BE49-F238E27FC236}">
                  <a16:creationId xmlns:a16="http://schemas.microsoft.com/office/drawing/2014/main" id="{A62C273C-C55C-45B8-A185-72ACA1E9E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1277" y="1630744"/>
              <a:ext cx="633412" cy="66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75253147-9661-4A43-8889-FBF5DD6C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7089" y="2287969"/>
              <a:ext cx="5873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Cilicia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Pamphylia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34">
              <a:extLst>
                <a:ext uri="{FF2B5EF4-FFF2-40B4-BE49-F238E27FC236}">
                  <a16:creationId xmlns:a16="http://schemas.microsoft.com/office/drawing/2014/main" id="{CA899553-6266-4457-9E6E-B728A474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5613" y="1230694"/>
              <a:ext cx="1281113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  False Prophets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35">
              <a:extLst>
                <a:ext uri="{FF2B5EF4-FFF2-40B4-BE49-F238E27FC236}">
                  <a16:creationId xmlns:a16="http://schemas.microsoft.com/office/drawing/2014/main" id="{EC85E1F3-C9B3-48F9-AD73-838BAF260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1977" y="1973644"/>
              <a:ext cx="7334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Overturn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 nation made up of every tribe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7DA1D251-1A59-4924-969E-0067C6AD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3627" y="2151444"/>
              <a:ext cx="685800" cy="1143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2FE36B32-4D1D-42DE-870B-FEFB30E6D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78102" y="2411794"/>
              <a:ext cx="4286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AutoShape 38">
              <a:extLst>
                <a:ext uri="{FF2B5EF4-FFF2-40B4-BE49-F238E27FC236}">
                  <a16:creationId xmlns:a16="http://schemas.microsoft.com/office/drawing/2014/main" id="{7BC7304A-98C8-4947-86CE-72E3E8D2AA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16139" y="2754694"/>
              <a:ext cx="1971675" cy="3048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39">
              <a:extLst>
                <a:ext uri="{FF2B5EF4-FFF2-40B4-BE49-F238E27FC236}">
                  <a16:creationId xmlns:a16="http://schemas.microsoft.com/office/drawing/2014/main" id="{7209EB25-E7BD-4EBE-9321-68A4B643D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25664" y="2773744"/>
              <a:ext cx="1990725" cy="4095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336AD3E0-68E9-4949-8571-C9958120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5864" y="2783269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0" name="AutoShape 41">
              <a:extLst>
                <a:ext uri="{FF2B5EF4-FFF2-40B4-BE49-F238E27FC236}">
                  <a16:creationId xmlns:a16="http://schemas.microsoft.com/office/drawing/2014/main" id="{CEB20EE3-98BF-432E-AF12-7D3F901C3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4964" y="2716594"/>
              <a:ext cx="9525" cy="428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18429ED4-0656-4800-BF6F-0A188F1E7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689" y="2773744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34755F7A-A4BD-4F42-8766-2D918A08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689" y="2945194"/>
              <a:ext cx="633413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refreshing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A767A43B-CBD6-4E7B-9190-74BCCFE0B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4689" y="1381507"/>
              <a:ext cx="698500" cy="706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Extracting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bright white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FD04E56B-7C85-4204-838A-AD2699022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1864" y="2329244"/>
              <a:ext cx="4413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Argos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7A9FDEF0-7B02-4345-831E-F375D89B1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44589" y="2878519"/>
              <a:ext cx="619125" cy="781050"/>
            </a:xfrm>
            <a:prstGeom prst="straightConnector1">
              <a:avLst/>
            </a:prstGeom>
            <a:noFill/>
            <a:ln w="25400" algn="ctr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7BC7BB1F-F13A-4CEB-8680-7CF36D41C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4443" y="3675448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7" name="AutoShape 48">
              <a:extLst>
                <a:ext uri="{FF2B5EF4-FFF2-40B4-BE49-F238E27FC236}">
                  <a16:creationId xmlns:a16="http://schemas.microsoft.com/office/drawing/2014/main" id="{08E34FEB-AA08-4AD5-B8AD-B3EB49269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9014" y="4419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780F6DEC-967F-4DD7-BAD1-5A6728A04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139" y="3604007"/>
              <a:ext cx="1068388" cy="81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“protector or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defender of the people”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5F3A9072-46CB-43D9-8359-7A465501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58677" y="44025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B86582D5-3746-462C-A554-D5DEE00F2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152" y="3790950"/>
              <a:ext cx="631825" cy="649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1844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1487F542-2DB2-42AA-A624-22041D890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427" y="4896232"/>
              <a:ext cx="855662" cy="43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2" name="AutoShape 53">
              <a:extLst>
                <a:ext uri="{FF2B5EF4-FFF2-40B4-BE49-F238E27FC236}">
                  <a16:creationId xmlns:a16="http://schemas.microsoft.com/office/drawing/2014/main" id="{D943ECEB-9659-4C34-A379-533F4492E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58989" y="4424744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54">
              <a:extLst>
                <a:ext uri="{FF2B5EF4-FFF2-40B4-BE49-F238E27FC236}">
                  <a16:creationId xmlns:a16="http://schemas.microsoft.com/office/drawing/2014/main" id="{782C2DAA-A912-4ECD-A304-CBF082524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98652" y="44072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4" name="Text Box 55">
              <a:extLst>
                <a:ext uri="{FF2B5EF4-FFF2-40B4-BE49-F238E27FC236}">
                  <a16:creationId xmlns:a16="http://schemas.microsoft.com/office/drawing/2014/main" id="{82FFF3CC-6BBA-4C74-9313-B96F8E1D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5765" y="3801811"/>
              <a:ext cx="815975" cy="61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 wind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9/11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Euroclydon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56">
              <a:extLst>
                <a:ext uri="{FF2B5EF4-FFF2-40B4-BE49-F238E27FC236}">
                  <a16:creationId xmlns:a16="http://schemas.microsoft.com/office/drawing/2014/main" id="{DD1F5CDB-C4A5-44BA-9D30-520E9A20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8227" y="4896232"/>
              <a:ext cx="477837" cy="220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wise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6" name="AutoShape 57">
              <a:extLst>
                <a:ext uri="{FF2B5EF4-FFF2-40B4-BE49-F238E27FC236}">
                  <a16:creationId xmlns:a16="http://schemas.microsoft.com/office/drawing/2014/main" id="{D5B3628A-53F2-4B51-95FD-6C0AD99F3C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98577" y="4446969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58">
              <a:extLst>
                <a:ext uri="{FF2B5EF4-FFF2-40B4-BE49-F238E27FC236}">
                  <a16:creationId xmlns:a16="http://schemas.microsoft.com/office/drawing/2014/main" id="{55D2B2C6-D537-42CB-A9AA-3BEA3BA658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38239" y="44279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8" name="Text Box 59">
              <a:extLst>
                <a:ext uri="{FF2B5EF4-FFF2-40B4-BE49-F238E27FC236}">
                  <a16:creationId xmlns:a16="http://schemas.microsoft.com/office/drawing/2014/main" id="{3825BEF3-63E1-4E4C-B730-D0F9DB534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8077" y="3818319"/>
              <a:ext cx="441325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Lasea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9" name="AutoShape 60">
              <a:extLst>
                <a:ext uri="{FF2B5EF4-FFF2-40B4-BE49-F238E27FC236}">
                  <a16:creationId xmlns:a16="http://schemas.microsoft.com/office/drawing/2014/main" id="{52543AA4-0290-4E9B-8682-CB8E7EAD98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34964" y="4648582"/>
              <a:ext cx="0" cy="2095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61">
              <a:extLst>
                <a:ext uri="{FF2B5EF4-FFF2-40B4-BE49-F238E27FC236}">
                  <a16:creationId xmlns:a16="http://schemas.microsoft.com/office/drawing/2014/main" id="{FFD4E7DB-0E42-4FB9-9B65-A6908A0C1B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76214" y="46311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1" name="Text Box 62">
              <a:extLst>
                <a:ext uri="{FF2B5EF4-FFF2-40B4-BE49-F238E27FC236}">
                  <a16:creationId xmlns:a16="http://schemas.microsoft.com/office/drawing/2014/main" id="{34FC6978-EEFE-4FDE-863B-E24018F0D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1126" y="4210956"/>
              <a:ext cx="492125" cy="456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1863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Cnides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085FE25-1541-4006-B100-78B814E8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364" y="5405819"/>
              <a:ext cx="1570038" cy="339725"/>
            </a:xfrm>
            <a:custGeom>
              <a:avLst/>
              <a:gdLst>
                <a:gd name="T0" fmla="*/ 17898 w 812235"/>
                <a:gd name="T1" fmla="*/ 9013 h 494788"/>
                <a:gd name="T2" fmla="*/ 84573 w 812235"/>
                <a:gd name="T3" fmla="*/ 37588 h 494788"/>
                <a:gd name="T4" fmla="*/ 141723 w 812235"/>
                <a:gd name="T5" fmla="*/ 56638 h 494788"/>
                <a:gd name="T6" fmla="*/ 170298 w 812235"/>
                <a:gd name="T7" fmla="*/ 66163 h 494788"/>
                <a:gd name="T8" fmla="*/ 198873 w 812235"/>
                <a:gd name="T9" fmla="*/ 75688 h 494788"/>
                <a:gd name="T10" fmla="*/ 313173 w 812235"/>
                <a:gd name="T11" fmla="*/ 47113 h 494788"/>
                <a:gd name="T12" fmla="*/ 341748 w 812235"/>
                <a:gd name="T13" fmla="*/ 28063 h 494788"/>
                <a:gd name="T14" fmla="*/ 446523 w 812235"/>
                <a:gd name="T15" fmla="*/ 18538 h 494788"/>
                <a:gd name="T16" fmla="*/ 503673 w 812235"/>
                <a:gd name="T17" fmla="*/ 28063 h 494788"/>
                <a:gd name="T18" fmla="*/ 513198 w 812235"/>
                <a:gd name="T19" fmla="*/ 66163 h 494788"/>
                <a:gd name="T20" fmla="*/ 532248 w 812235"/>
                <a:gd name="T21" fmla="*/ 94738 h 494788"/>
                <a:gd name="T22" fmla="*/ 656073 w 812235"/>
                <a:gd name="T23" fmla="*/ 85213 h 494788"/>
                <a:gd name="T24" fmla="*/ 684648 w 812235"/>
                <a:gd name="T25" fmla="*/ 75688 h 494788"/>
                <a:gd name="T26" fmla="*/ 722748 w 812235"/>
                <a:gd name="T27" fmla="*/ 66163 h 494788"/>
                <a:gd name="T28" fmla="*/ 789423 w 812235"/>
                <a:gd name="T29" fmla="*/ 75688 h 494788"/>
                <a:gd name="T30" fmla="*/ 798948 w 812235"/>
                <a:gd name="T31" fmla="*/ 275713 h 494788"/>
                <a:gd name="T32" fmla="*/ 808473 w 812235"/>
                <a:gd name="T33" fmla="*/ 313813 h 494788"/>
                <a:gd name="T34" fmla="*/ 789423 w 812235"/>
                <a:gd name="T35" fmla="*/ 485263 h 494788"/>
                <a:gd name="T36" fmla="*/ 779898 w 812235"/>
                <a:gd name="T37" fmla="*/ 494788 h 49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2235" h="494788">
                  <a:moveTo>
                    <a:pt x="17898" y="9013"/>
                  </a:moveTo>
                  <a:cubicBezTo>
                    <a:pt x="118684" y="34209"/>
                    <a:pt x="0" y="0"/>
                    <a:pt x="84573" y="37588"/>
                  </a:cubicBezTo>
                  <a:cubicBezTo>
                    <a:pt x="102923" y="45743"/>
                    <a:pt x="122673" y="50288"/>
                    <a:pt x="141723" y="56638"/>
                  </a:cubicBezTo>
                  <a:cubicBezTo>
                    <a:pt x="151248" y="59813"/>
                    <a:pt x="160773" y="62988"/>
                    <a:pt x="170298" y="66163"/>
                  </a:cubicBezTo>
                  <a:cubicBezTo>
                    <a:pt x="179823" y="69338"/>
                    <a:pt x="198873" y="75688"/>
                    <a:pt x="198873" y="75688"/>
                  </a:cubicBezTo>
                  <a:cubicBezTo>
                    <a:pt x="227439" y="70927"/>
                    <a:pt x="288016" y="63884"/>
                    <a:pt x="313173" y="47113"/>
                  </a:cubicBezTo>
                  <a:cubicBezTo>
                    <a:pt x="322698" y="40763"/>
                    <a:pt x="330554" y="30462"/>
                    <a:pt x="341748" y="28063"/>
                  </a:cubicBezTo>
                  <a:cubicBezTo>
                    <a:pt x="376039" y="20715"/>
                    <a:pt x="411598" y="21713"/>
                    <a:pt x="446523" y="18538"/>
                  </a:cubicBezTo>
                  <a:cubicBezTo>
                    <a:pt x="465573" y="21713"/>
                    <a:pt x="487958" y="16838"/>
                    <a:pt x="503673" y="28063"/>
                  </a:cubicBezTo>
                  <a:cubicBezTo>
                    <a:pt x="514325" y="35672"/>
                    <a:pt x="508041" y="54131"/>
                    <a:pt x="513198" y="66163"/>
                  </a:cubicBezTo>
                  <a:cubicBezTo>
                    <a:pt x="517707" y="76685"/>
                    <a:pt x="525898" y="85213"/>
                    <a:pt x="532248" y="94738"/>
                  </a:cubicBezTo>
                  <a:cubicBezTo>
                    <a:pt x="573523" y="91563"/>
                    <a:pt x="614996" y="90348"/>
                    <a:pt x="656073" y="85213"/>
                  </a:cubicBezTo>
                  <a:cubicBezTo>
                    <a:pt x="666036" y="83968"/>
                    <a:pt x="674994" y="78446"/>
                    <a:pt x="684648" y="75688"/>
                  </a:cubicBezTo>
                  <a:cubicBezTo>
                    <a:pt x="697235" y="72092"/>
                    <a:pt x="710048" y="69338"/>
                    <a:pt x="722748" y="66163"/>
                  </a:cubicBezTo>
                  <a:cubicBezTo>
                    <a:pt x="744973" y="69338"/>
                    <a:pt x="781751" y="54589"/>
                    <a:pt x="789423" y="75688"/>
                  </a:cubicBezTo>
                  <a:cubicBezTo>
                    <a:pt x="812235" y="138420"/>
                    <a:pt x="793625" y="209175"/>
                    <a:pt x="798948" y="275713"/>
                  </a:cubicBezTo>
                  <a:cubicBezTo>
                    <a:pt x="799992" y="288762"/>
                    <a:pt x="805298" y="301113"/>
                    <a:pt x="808473" y="313813"/>
                  </a:cubicBezTo>
                  <a:cubicBezTo>
                    <a:pt x="807283" y="331664"/>
                    <a:pt x="812148" y="439813"/>
                    <a:pt x="789423" y="485263"/>
                  </a:cubicBezTo>
                  <a:cubicBezTo>
                    <a:pt x="787415" y="489279"/>
                    <a:pt x="783073" y="491613"/>
                    <a:pt x="779898" y="494788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AutoShape 64">
              <a:extLst>
                <a:ext uri="{FF2B5EF4-FFF2-40B4-BE49-F238E27FC236}">
                  <a16:creationId xmlns:a16="http://schemas.microsoft.com/office/drawing/2014/main" id="{5C9F3D9C-24AF-4BA5-94DA-5D0B1F45F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82589" y="5758244"/>
              <a:ext cx="0" cy="571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65">
              <a:extLst>
                <a:ext uri="{FF2B5EF4-FFF2-40B4-BE49-F238E27FC236}">
                  <a16:creationId xmlns:a16="http://schemas.microsoft.com/office/drawing/2014/main" id="{7694EF22-783E-4436-854A-FF4028F14C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6039" y="4678744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Text Box 66">
              <a:extLst>
                <a:ext uri="{FF2B5EF4-FFF2-40B4-BE49-F238E27FC236}">
                  <a16:creationId xmlns:a16="http://schemas.microsoft.com/office/drawing/2014/main" id="{4A9962DA-E584-4D1B-BCEF-F010F847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461259"/>
              <a:ext cx="8223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67">
              <a:extLst>
                <a:ext uri="{FF2B5EF4-FFF2-40B4-BE49-F238E27FC236}">
                  <a16:creationId xmlns:a16="http://schemas.microsoft.com/office/drawing/2014/main" id="{4644BAF6-DA04-4D7D-A1BF-57FCC1459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886707"/>
              <a:ext cx="676275" cy="960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Wheat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Adventism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7" name="AutoShape 68">
              <a:extLst>
                <a:ext uri="{FF2B5EF4-FFF2-40B4-BE49-F238E27FC236}">
                  <a16:creationId xmlns:a16="http://schemas.microsoft.com/office/drawing/2014/main" id="{9DDACC1E-03AC-41DA-B162-431710E07A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9077" y="4688269"/>
              <a:ext cx="0" cy="1333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69">
              <a:extLst>
                <a:ext uri="{FF2B5EF4-FFF2-40B4-BE49-F238E27FC236}">
                  <a16:creationId xmlns:a16="http://schemas.microsoft.com/office/drawing/2014/main" id="{644B8482-2E8F-43FD-9A32-843D8AF31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38102" y="4724782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70">
              <a:extLst>
                <a:ext uri="{FF2B5EF4-FFF2-40B4-BE49-F238E27FC236}">
                  <a16:creationId xmlns:a16="http://schemas.microsoft.com/office/drawing/2014/main" id="{7B634FF1-E880-4CC4-86AF-9588841C2C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231739" y="4705732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6E2812E5-7223-44BD-9222-7660704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802" y="4475544"/>
              <a:ext cx="21272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61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1" name="AutoShape 72">
              <a:extLst>
                <a:ext uri="{FF2B5EF4-FFF2-40B4-BE49-F238E27FC236}">
                  <a16:creationId xmlns:a16="http://schemas.microsoft.com/office/drawing/2014/main" id="{E077F009-62BA-4A3E-AB03-BDF942413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46127" y="4696207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73">
              <a:extLst>
                <a:ext uri="{FF2B5EF4-FFF2-40B4-BE49-F238E27FC236}">
                  <a16:creationId xmlns:a16="http://schemas.microsoft.com/office/drawing/2014/main" id="{8C4E21C4-CEAC-4C5E-A06D-53A6E457C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8177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3" name="Text Box 74">
              <a:extLst>
                <a:ext uri="{FF2B5EF4-FFF2-40B4-BE49-F238E27FC236}">
                  <a16:creationId xmlns:a16="http://schemas.microsoft.com/office/drawing/2014/main" id="{4F263DCC-16BE-4E3B-A2E5-A17131C23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302" y="4475544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4" name="AutoShape 75">
              <a:extLst>
                <a:ext uri="{FF2B5EF4-FFF2-40B4-BE49-F238E27FC236}">
                  <a16:creationId xmlns:a16="http://schemas.microsoft.com/office/drawing/2014/main" id="{2B6280F6-EF49-494F-8C55-FAD31A7CF35C}"/>
                </a:ext>
              </a:extLst>
            </p:cNvPr>
            <p:cNvCxnSpPr>
              <a:cxnSpLocks noChangeShapeType="1"/>
              <a:stCxn id="106" idx="0"/>
            </p:cNvCxnSpPr>
            <p:nvPr/>
          </p:nvCxnSpPr>
          <p:spPr bwMode="auto">
            <a:xfrm rot="5400000" flipV="1">
              <a:off x="8008680" y="3675448"/>
              <a:ext cx="0" cy="0"/>
            </a:xfrm>
            <a:prstGeom prst="curvedConnector3">
              <a:avLst>
                <a:gd name="adj1" fmla="val -5"/>
              </a:avLst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76">
              <a:extLst>
                <a:ext uri="{FF2B5EF4-FFF2-40B4-BE49-F238E27FC236}">
                  <a16:creationId xmlns:a16="http://schemas.microsoft.com/office/drawing/2014/main" id="{6130426E-FD0C-4014-A9C1-BF170BD78E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49252" y="3630994"/>
              <a:ext cx="10001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77">
              <a:extLst>
                <a:ext uri="{FF2B5EF4-FFF2-40B4-BE49-F238E27FC236}">
                  <a16:creationId xmlns:a16="http://schemas.microsoft.com/office/drawing/2014/main" id="{27FC287D-A0E8-435A-9DE4-42F8029294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0327" y="3611944"/>
              <a:ext cx="9525" cy="1809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AutoShape 78">
              <a:extLst>
                <a:ext uri="{FF2B5EF4-FFF2-40B4-BE49-F238E27FC236}">
                  <a16:creationId xmlns:a16="http://schemas.microsoft.com/office/drawing/2014/main" id="{14E67BFE-C6D8-4DE7-98B9-BB4C9CCC96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8302" y="3640519"/>
              <a:ext cx="0" cy="4953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8" name="Text Box 79">
              <a:extLst>
                <a:ext uri="{FF2B5EF4-FFF2-40B4-BE49-F238E27FC236}">
                  <a16:creationId xmlns:a16="http://schemas.microsoft.com/office/drawing/2014/main" id="{A7CC3E73-108D-44B7-B4AE-4ADCBB59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6102" y="3637344"/>
              <a:ext cx="407987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9" name="AutoShape 80">
              <a:extLst>
                <a:ext uri="{FF2B5EF4-FFF2-40B4-BE49-F238E27FC236}">
                  <a16:creationId xmlns:a16="http://schemas.microsoft.com/office/drawing/2014/main" id="{38122A4A-D39D-4DDF-8931-1984E3693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73202" y="4697794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81">
              <a:extLst>
                <a:ext uri="{FF2B5EF4-FFF2-40B4-BE49-F238E27FC236}">
                  <a16:creationId xmlns:a16="http://schemas.microsoft.com/office/drawing/2014/main" id="{3179A214-A9DD-469B-9E45-26F8695CA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65252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41" name="Text Box 82">
              <a:extLst>
                <a:ext uri="{FF2B5EF4-FFF2-40B4-BE49-F238E27FC236}">
                  <a16:creationId xmlns:a16="http://schemas.microsoft.com/office/drawing/2014/main" id="{EE90B0C7-1FA6-4CC1-BD89-79DBDC6F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377" y="4477132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83">
              <a:extLst>
                <a:ext uri="{FF2B5EF4-FFF2-40B4-BE49-F238E27FC236}">
                  <a16:creationId xmlns:a16="http://schemas.microsoft.com/office/drawing/2014/main" id="{73EB0DA0-D6A9-4FBA-A815-7EEA5EAC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8614" y="4380294"/>
              <a:ext cx="327025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3" name="Group 84">
              <a:extLst>
                <a:ext uri="{FF2B5EF4-FFF2-40B4-BE49-F238E27FC236}">
                  <a16:creationId xmlns:a16="http://schemas.microsoft.com/office/drawing/2014/main" id="{A95C5870-EE27-4364-AC57-17D4282200C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97089" y="4443794"/>
              <a:ext cx="342900" cy="342900"/>
              <a:chOff x="110642400" y="108985050"/>
              <a:chExt cx="285750" cy="514350"/>
            </a:xfrm>
          </p:grpSpPr>
          <p:sp>
            <p:nvSpPr>
              <p:cNvPr id="144" name="AutoShape 85">
                <a:extLst>
                  <a:ext uri="{FF2B5EF4-FFF2-40B4-BE49-F238E27FC236}">
                    <a16:creationId xmlns:a16="http://schemas.microsoft.com/office/drawing/2014/main" id="{5334423A-737F-48F4-87C1-CD75B7A8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710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AutoShape 86">
                <a:extLst>
                  <a:ext uri="{FF2B5EF4-FFF2-40B4-BE49-F238E27FC236}">
                    <a16:creationId xmlns:a16="http://schemas.microsoft.com/office/drawing/2014/main" id="{B7F72DF9-A4FC-40AD-8682-1D3B6893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24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AutoShape 87">
                <a:extLst>
                  <a:ext uri="{FF2B5EF4-FFF2-40B4-BE49-F238E27FC236}">
                    <a16:creationId xmlns:a16="http://schemas.microsoft.com/office/drawing/2014/main" id="{DD7E32AD-BE21-4DC8-AFB0-E4B0381A3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281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AutoShape 88">
                <a:extLst>
                  <a:ext uri="{FF2B5EF4-FFF2-40B4-BE49-F238E27FC236}">
                    <a16:creationId xmlns:a16="http://schemas.microsoft.com/office/drawing/2014/main" id="{298779F3-8C8E-4BB2-BBB8-A908E5157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567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AutoShape 89">
                <a:extLst>
                  <a:ext uri="{FF2B5EF4-FFF2-40B4-BE49-F238E27FC236}">
                    <a16:creationId xmlns:a16="http://schemas.microsoft.com/office/drawing/2014/main" id="{436521FC-14C7-4445-A6DD-59DEAFB2B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852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AutoShape 90">
                <a:extLst>
                  <a:ext uri="{FF2B5EF4-FFF2-40B4-BE49-F238E27FC236}">
                    <a16:creationId xmlns:a16="http://schemas.microsoft.com/office/drawing/2014/main" id="{A09B7881-2A5D-49EA-879F-C27581523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138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91">
                <a:extLst>
                  <a:ext uri="{FF2B5EF4-FFF2-40B4-BE49-F238E27FC236}">
                    <a16:creationId xmlns:a16="http://schemas.microsoft.com/office/drawing/2014/main" id="{BA3A9BEF-DD3C-45CD-AB42-02C50907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709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AutoShape 92">
                <a:extLst>
                  <a:ext uri="{FF2B5EF4-FFF2-40B4-BE49-F238E27FC236}">
                    <a16:creationId xmlns:a16="http://schemas.microsoft.com/office/drawing/2014/main" id="{505C41E6-50AA-4219-93D5-561EC99CC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995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AutoShape 93">
                <a:extLst>
                  <a:ext uri="{FF2B5EF4-FFF2-40B4-BE49-F238E27FC236}">
                    <a16:creationId xmlns:a16="http://schemas.microsoft.com/office/drawing/2014/main" id="{E4DFE942-18D4-48D0-9A7C-39A52257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424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5F1AEB02-F668-4A35-863E-408444F73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189" y="4843844"/>
              <a:ext cx="685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A73FD2AE-AEFC-4257-9A1C-B296977A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728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0D2B69-EEB1-4D9C-8DAF-B10733DC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583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97">
              <a:extLst>
                <a:ext uri="{FF2B5EF4-FFF2-40B4-BE49-F238E27FC236}">
                  <a16:creationId xmlns:a16="http://schemas.microsoft.com/office/drawing/2014/main" id="{0B65C4A0-022E-4BEE-BEB5-445E4448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4558094"/>
              <a:ext cx="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98">
              <a:extLst>
                <a:ext uri="{FF2B5EF4-FFF2-40B4-BE49-F238E27FC236}">
                  <a16:creationId xmlns:a16="http://schemas.microsoft.com/office/drawing/2014/main" id="{2A9821D4-F4D2-4218-8588-31D70BD3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1439" y="45580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4DD30C88-7C68-4A37-ABCA-54BD6F64C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9743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0ADCFF30-7B9C-4305-8B70-FDC071E22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598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Text Box 101">
              <a:extLst>
                <a:ext uri="{FF2B5EF4-FFF2-40B4-BE49-F238E27FC236}">
                  <a16:creationId xmlns:a16="http://schemas.microsoft.com/office/drawing/2014/main" id="{CB25014B-C9BD-4BC2-8A06-68117A555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3072" y="3972836"/>
              <a:ext cx="57150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27:27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Text Box 102">
              <a:extLst>
                <a:ext uri="{FF2B5EF4-FFF2-40B4-BE49-F238E27FC236}">
                  <a16:creationId xmlns:a16="http://schemas.microsoft.com/office/drawing/2014/main" id="{59BD2024-24CC-4F7D-8799-3653CC48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4389" y="4900994"/>
              <a:ext cx="6286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14th night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Text Box 103">
              <a:extLst>
                <a:ext uri="{FF2B5EF4-FFF2-40B4-BE49-F238E27FC236}">
                  <a16:creationId xmlns:a16="http://schemas.microsoft.com/office/drawing/2014/main" id="{C8FBFD18-FBBC-49D3-A05F-FB802D37B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68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Oct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Shipwreck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Text Box 104">
              <a:extLst>
                <a:ext uri="{FF2B5EF4-FFF2-40B4-BE49-F238E27FC236}">
                  <a16:creationId xmlns:a16="http://schemas.microsoft.com/office/drawing/2014/main" id="{420DE480-658F-44A7-A163-1AB2D41FE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4589" y="455809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Text Box 105">
              <a:extLst>
                <a:ext uri="{FF2B5EF4-FFF2-40B4-BE49-F238E27FC236}">
                  <a16:creationId xmlns:a16="http://schemas.microsoft.com/office/drawing/2014/main" id="{EF693C5B-DD26-43D6-A692-A53DBE06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232924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Text Box 106">
              <a:extLst>
                <a:ext uri="{FF2B5EF4-FFF2-40B4-BE49-F238E27FC236}">
                  <a16:creationId xmlns:a16="http://schemas.microsoft.com/office/drawing/2014/main" id="{08F45A30-6CCB-4941-B86C-99478BFA6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5838" y="5186744"/>
              <a:ext cx="173830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20 Fathoms = 1440 in+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 Fathoms = 1080 in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=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	 2520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Text Box 107">
              <a:extLst>
                <a:ext uri="{FF2B5EF4-FFF2-40B4-BE49-F238E27FC236}">
                  <a16:creationId xmlns:a16="http://schemas.microsoft.com/office/drawing/2014/main" id="{5992A9ED-188A-41DF-B461-92317C8FB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4639" y="5872544"/>
              <a:ext cx="57150" cy="57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Text Box 108">
              <a:extLst>
                <a:ext uri="{FF2B5EF4-FFF2-40B4-BE49-F238E27FC236}">
                  <a16:creationId xmlns:a16="http://schemas.microsoft.com/office/drawing/2014/main" id="{2E0A4964-A5C7-4328-9216-E02E43DBB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989" y="512959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Paul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Aristarchus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Luke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Freeform 109">
              <a:extLst>
                <a:ext uri="{FF2B5EF4-FFF2-40B4-BE49-F238E27FC236}">
                  <a16:creationId xmlns:a16="http://schemas.microsoft.com/office/drawing/2014/main" id="{60419671-E62B-447D-A91D-05404F840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114" y="5843969"/>
              <a:ext cx="1724025" cy="47625"/>
            </a:xfrm>
            <a:custGeom>
              <a:avLst/>
              <a:gdLst>
                <a:gd name="T0" fmla="*/ 0 w 1724025"/>
                <a:gd name="T1" fmla="*/ 0 h 47625"/>
                <a:gd name="T2" fmla="*/ 142875 w 1724025"/>
                <a:gd name="T3" fmla="*/ 28575 h 47625"/>
                <a:gd name="T4" fmla="*/ 638175 w 1724025"/>
                <a:gd name="T5" fmla="*/ 19050 h 47625"/>
                <a:gd name="T6" fmla="*/ 1019175 w 1724025"/>
                <a:gd name="T7" fmla="*/ 19050 h 47625"/>
                <a:gd name="T8" fmla="*/ 1181100 w 1724025"/>
                <a:gd name="T9" fmla="*/ 38100 h 47625"/>
                <a:gd name="T10" fmla="*/ 1724025 w 1724025"/>
                <a:gd name="T11" fmla="*/ 47625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025" h="47625">
                  <a:moveTo>
                    <a:pt x="0" y="0"/>
                  </a:moveTo>
                  <a:cubicBezTo>
                    <a:pt x="84425" y="28142"/>
                    <a:pt x="37192" y="16832"/>
                    <a:pt x="142875" y="28575"/>
                  </a:cubicBezTo>
                  <a:cubicBezTo>
                    <a:pt x="307975" y="25400"/>
                    <a:pt x="473106" y="23572"/>
                    <a:pt x="638175" y="19050"/>
                  </a:cubicBezTo>
                  <a:cubicBezTo>
                    <a:pt x="964330" y="10114"/>
                    <a:pt x="712003" y="2883"/>
                    <a:pt x="1019175" y="19050"/>
                  </a:cubicBezTo>
                  <a:cubicBezTo>
                    <a:pt x="1080318" y="29241"/>
                    <a:pt x="1112654" y="36087"/>
                    <a:pt x="1181100" y="38100"/>
                  </a:cubicBezTo>
                  <a:cubicBezTo>
                    <a:pt x="1362025" y="43421"/>
                    <a:pt x="1724025" y="47625"/>
                    <a:pt x="1724025" y="47625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10">
              <a:extLst>
                <a:ext uri="{FF2B5EF4-FFF2-40B4-BE49-F238E27FC236}">
                  <a16:creationId xmlns:a16="http://schemas.microsoft.com/office/drawing/2014/main" id="{7A51B82C-2D62-439D-9BE3-97A50423D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8489" y="575824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1">
              <a:extLst>
                <a:ext uri="{FF2B5EF4-FFF2-40B4-BE49-F238E27FC236}">
                  <a16:creationId xmlns:a16="http://schemas.microsoft.com/office/drawing/2014/main" id="{AECBDC51-D54A-42B2-AAD0-4527DDAF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6404" y="4081988"/>
              <a:ext cx="462497" cy="484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Raphia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27:21-26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2">
              <a:extLst>
                <a:ext uri="{FF2B5EF4-FFF2-40B4-BE49-F238E27FC236}">
                  <a16:creationId xmlns:a16="http://schemas.microsoft.com/office/drawing/2014/main" id="{BD02D1AF-6C9F-4F3B-B2FE-901AAC50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84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3">
              <a:extLst>
                <a:ext uri="{FF2B5EF4-FFF2-40B4-BE49-F238E27FC236}">
                  <a16:creationId xmlns:a16="http://schemas.microsoft.com/office/drawing/2014/main" id="{8A75D76A-D08C-41A8-81B8-51A95D437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5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12FE1B11-2AF7-40AE-B0F9-FCF5B5902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6224" y="612273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Text Box 115">
              <a:extLst>
                <a:ext uri="{FF2B5EF4-FFF2-40B4-BE49-F238E27FC236}">
                  <a16:creationId xmlns:a16="http://schemas.microsoft.com/office/drawing/2014/main" id="{D81C40A9-5064-4CC5-BED5-79B0B4F0F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039" y="6235073"/>
              <a:ext cx="373590" cy="228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Melita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>
              <a:extLst>
                <a:ext uri="{FF2B5EF4-FFF2-40B4-BE49-F238E27FC236}">
                  <a16:creationId xmlns:a16="http://schemas.microsoft.com/office/drawing/2014/main" id="{4FF8C45C-80FC-4A32-9D39-21F00314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43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7">
              <a:extLst>
                <a:ext uri="{FF2B5EF4-FFF2-40B4-BE49-F238E27FC236}">
                  <a16:creationId xmlns:a16="http://schemas.microsoft.com/office/drawing/2014/main" id="{1EA939B5-C368-43AD-B530-66DB1AEE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1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8">
              <a:extLst>
                <a:ext uri="{FF2B5EF4-FFF2-40B4-BE49-F238E27FC236}">
                  <a16:creationId xmlns:a16="http://schemas.microsoft.com/office/drawing/2014/main" id="{FA0FBFF6-B15D-45B3-A52B-6B46C7E30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9">
              <a:extLst>
                <a:ext uri="{FF2B5EF4-FFF2-40B4-BE49-F238E27FC236}">
                  <a16:creationId xmlns:a16="http://schemas.microsoft.com/office/drawing/2014/main" id="{C43E7CD9-BA7E-4D92-817F-75A38E7E9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6889" y="4958144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Crete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Salmone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D25247A6-D945-47BA-9D1C-F5F1B7C4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5489" y="4900994"/>
              <a:ext cx="5715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Text Box 121">
              <a:extLst>
                <a:ext uri="{FF2B5EF4-FFF2-40B4-BE49-F238E27FC236}">
                  <a16:creationId xmlns:a16="http://schemas.microsoft.com/office/drawing/2014/main" id="{32BA3B09-5F7E-4F6E-B6D9-0F197D7D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5889" y="3415094"/>
              <a:ext cx="10858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Dictatorship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7FD4FD50-3DD0-4E80-8376-ED31C79C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1158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39D39691-A712-4B4C-BEB0-506C5B651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5443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F6F987-4DF2-4B1F-AAFE-DE544AE512EB}"/>
              </a:ext>
            </a:extLst>
          </p:cNvPr>
          <p:cNvCxnSpPr/>
          <p:nvPr/>
        </p:nvCxnSpPr>
        <p:spPr>
          <a:xfrm>
            <a:off x="8406614" y="1903794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750DEBC-7FD0-4605-8984-747454326686}"/>
              </a:ext>
            </a:extLst>
          </p:cNvPr>
          <p:cNvCxnSpPr/>
          <p:nvPr/>
        </p:nvCxnSpPr>
        <p:spPr>
          <a:xfrm>
            <a:off x="9671331" y="4043801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AC3921C-36D1-4903-B28C-162EC33D4D46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9FE075D-ADF3-4935-A430-07F9FF77088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 Test 1">
              <a:extLst>
                <a:ext uri="{FF2B5EF4-FFF2-40B4-BE49-F238E27FC236}">
                  <a16:creationId xmlns:a16="http://schemas.microsoft.com/office/drawing/2014/main" id="{A6F95FDE-A2FA-49B0-9E47-75B342D4E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87052E-53BC-4902-967D-D6B974B4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7801" y="5422265"/>
            <a:ext cx="640080" cy="640080"/>
          </a:xfrm>
          <a:prstGeom prst="rect">
            <a:avLst/>
          </a:prstGeom>
        </p:spPr>
      </p:pic>
      <p:sp>
        <p:nvSpPr>
          <p:cNvPr id="10" name="Text Box 115">
            <a:extLst>
              <a:ext uri="{FF2B5EF4-FFF2-40B4-BE49-F238E27FC236}">
                <a16:creationId xmlns:a16="http://schemas.microsoft.com/office/drawing/2014/main" id="{B30044CF-163F-4AF2-BB25-764EE6F74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0964" y="5873121"/>
            <a:ext cx="307971" cy="25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Ship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End of Ancient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4272" y="5233204"/>
            <a:ext cx="3375856" cy="72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92" name="LIne of 144K">
            <a:extLst>
              <a:ext uri="{FF2B5EF4-FFF2-40B4-BE49-F238E27FC236}">
                <a16:creationId xmlns:a16="http://schemas.microsoft.com/office/drawing/2014/main" id="{C6DD7266-BE0B-4FCE-8DF9-52999F3557C4}"/>
              </a:ext>
            </a:extLst>
          </p:cNvPr>
          <p:cNvGrpSpPr/>
          <p:nvPr/>
        </p:nvGrpSpPr>
        <p:grpSpPr>
          <a:xfrm>
            <a:off x="668119" y="3388978"/>
            <a:ext cx="6400800" cy="282531"/>
            <a:chOff x="9187630" y="5152128"/>
            <a:chExt cx="2175642" cy="282531"/>
          </a:xfrm>
        </p:grpSpPr>
        <p:cxnSp>
          <p:nvCxnSpPr>
            <p:cNvPr id="193" name="Line 16">
              <a:extLst>
                <a:ext uri="{FF2B5EF4-FFF2-40B4-BE49-F238E27FC236}">
                  <a16:creationId xmlns:a16="http://schemas.microsoft.com/office/drawing/2014/main" id="{44AE68CB-EBDE-4854-A05D-BF2A7D606498}"/>
                </a:ext>
              </a:extLst>
            </p:cNvPr>
            <p:cNvCxnSpPr/>
            <p:nvPr/>
          </p:nvCxnSpPr>
          <p:spPr bwMode="auto">
            <a:xfrm>
              <a:off x="11351185" y="5163459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4" name="Line 9">
              <a:extLst>
                <a:ext uri="{FF2B5EF4-FFF2-40B4-BE49-F238E27FC236}">
                  <a16:creationId xmlns:a16="http://schemas.microsoft.com/office/drawing/2014/main" id="{9ED47BA5-A473-4C34-A3B6-E75A955EE3B5}"/>
                </a:ext>
              </a:extLst>
            </p:cNvPr>
            <p:cNvCxnSpPr/>
            <p:nvPr/>
          </p:nvCxnSpPr>
          <p:spPr bwMode="auto">
            <a:xfrm>
              <a:off x="9187630" y="5415018"/>
              <a:ext cx="2175642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5" name="Line 16">
              <a:extLst>
                <a:ext uri="{FF2B5EF4-FFF2-40B4-BE49-F238E27FC236}">
                  <a16:creationId xmlns:a16="http://schemas.microsoft.com/office/drawing/2014/main" id="{AF82C0AA-8B46-461E-9F93-BB3657EAC6AD}"/>
                </a:ext>
              </a:extLst>
            </p:cNvPr>
            <p:cNvCxnSpPr/>
            <p:nvPr/>
          </p:nvCxnSpPr>
          <p:spPr bwMode="auto">
            <a:xfrm>
              <a:off x="9196695" y="5152128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Line of Christ">
            <a:extLst>
              <a:ext uri="{FF2B5EF4-FFF2-40B4-BE49-F238E27FC236}">
                <a16:creationId xmlns:a16="http://schemas.microsoft.com/office/drawing/2014/main" id="{F1C8F99D-4D3A-4583-AD25-E062C76D97C6}"/>
              </a:ext>
            </a:extLst>
          </p:cNvPr>
          <p:cNvGrpSpPr/>
          <p:nvPr/>
        </p:nvGrpSpPr>
        <p:grpSpPr>
          <a:xfrm>
            <a:off x="668119" y="1567848"/>
            <a:ext cx="6400800" cy="282531"/>
            <a:chOff x="2887980" y="5106670"/>
            <a:chExt cx="1828800" cy="237490"/>
          </a:xfrm>
        </p:grpSpPr>
        <p:cxnSp>
          <p:nvCxnSpPr>
            <p:cNvPr id="197" name="Line 16">
              <a:extLst>
                <a:ext uri="{FF2B5EF4-FFF2-40B4-BE49-F238E27FC236}">
                  <a16:creationId xmlns:a16="http://schemas.microsoft.com/office/drawing/2014/main" id="{1AE4E92C-EA85-4286-BD74-9FF983537243}"/>
                </a:ext>
              </a:extLst>
            </p:cNvPr>
            <p:cNvCxnSpPr/>
            <p:nvPr/>
          </p:nvCxnSpPr>
          <p:spPr bwMode="auto">
            <a:xfrm>
              <a:off x="4706620" y="5116195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8" name="Line 9">
              <a:extLst>
                <a:ext uri="{FF2B5EF4-FFF2-40B4-BE49-F238E27FC236}">
                  <a16:creationId xmlns:a16="http://schemas.microsoft.com/office/drawing/2014/main" id="{3B3CB2BE-1F93-4166-8831-0FC97236590E}"/>
                </a:ext>
              </a:extLst>
            </p:cNvPr>
            <p:cNvCxnSpPr/>
            <p:nvPr/>
          </p:nvCxnSpPr>
          <p:spPr bwMode="auto">
            <a:xfrm>
              <a:off x="2887980" y="5327650"/>
              <a:ext cx="18288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9" name="Line 16">
              <a:extLst>
                <a:ext uri="{FF2B5EF4-FFF2-40B4-BE49-F238E27FC236}">
                  <a16:creationId xmlns:a16="http://schemas.microsoft.com/office/drawing/2014/main" id="{5033A843-8D37-4203-AACA-5FDC6BA644B1}"/>
                </a:ext>
              </a:extLst>
            </p:cNvPr>
            <p:cNvCxnSpPr/>
            <p:nvPr/>
          </p:nvCxnSpPr>
          <p:spPr bwMode="auto">
            <a:xfrm>
              <a:off x="2895600" y="5106670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00" name="Cross of Christ">
            <a:extLst>
              <a:ext uri="{FF2B5EF4-FFF2-40B4-BE49-F238E27FC236}">
                <a16:creationId xmlns:a16="http://schemas.microsoft.com/office/drawing/2014/main" id="{71530E68-B2E2-41BF-9ACB-5F06BD769A55}"/>
              </a:ext>
            </a:extLst>
          </p:cNvPr>
          <p:cNvGrpSpPr/>
          <p:nvPr/>
        </p:nvGrpSpPr>
        <p:grpSpPr>
          <a:xfrm>
            <a:off x="3658723" y="1344366"/>
            <a:ext cx="326346" cy="326346"/>
            <a:chOff x="0" y="0"/>
            <a:chExt cx="365760" cy="36576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14BA0EC3-BE8F-4F52-A27F-A3194AEDDA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AE19F92-5E94-4A54-9CCB-C49EA9CCB9AF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90270518-380B-487E-8E32-E7867C6BB35A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Waymark Raphia">
            <a:extLst>
              <a:ext uri="{FF2B5EF4-FFF2-40B4-BE49-F238E27FC236}">
                <a16:creationId xmlns:a16="http://schemas.microsoft.com/office/drawing/2014/main" id="{323358B7-2532-4DE3-8864-29E53198CD9C}"/>
              </a:ext>
            </a:extLst>
          </p:cNvPr>
          <p:cNvGrpSpPr/>
          <p:nvPr/>
        </p:nvGrpSpPr>
        <p:grpSpPr>
          <a:xfrm>
            <a:off x="3734913" y="3469632"/>
            <a:ext cx="163173" cy="176771"/>
            <a:chOff x="0" y="0"/>
            <a:chExt cx="137160" cy="148590"/>
          </a:xfrm>
        </p:grpSpPr>
        <p:cxnSp>
          <p:nvCxnSpPr>
            <p:cNvPr id="205" name="Line 16">
              <a:extLst>
                <a:ext uri="{FF2B5EF4-FFF2-40B4-BE49-F238E27FC236}">
                  <a16:creationId xmlns:a16="http://schemas.microsoft.com/office/drawing/2014/main" id="{8B58E9B1-292C-40ED-B98D-5918B4773610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6" name="Line 16">
              <a:extLst>
                <a:ext uri="{FF2B5EF4-FFF2-40B4-BE49-F238E27FC236}">
                  <a16:creationId xmlns:a16="http://schemas.microsoft.com/office/drawing/2014/main" id="{593964C7-8030-43A6-9A5F-64D261D17D6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07" name="Text Raphia">
            <a:extLst>
              <a:ext uri="{FF2B5EF4-FFF2-40B4-BE49-F238E27FC236}">
                <a16:creationId xmlns:a16="http://schemas.microsoft.com/office/drawing/2014/main" id="{121CB60A-2E85-4896-A0F4-A4D3F5A4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477" y="3223965"/>
            <a:ext cx="617839" cy="25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Raphia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8" name="Waymark Panium">
            <a:extLst>
              <a:ext uri="{FF2B5EF4-FFF2-40B4-BE49-F238E27FC236}">
                <a16:creationId xmlns:a16="http://schemas.microsoft.com/office/drawing/2014/main" id="{B951B54F-2B52-4CF9-BF87-34C5E3DE4243}"/>
              </a:ext>
            </a:extLst>
          </p:cNvPr>
          <p:cNvGrpSpPr/>
          <p:nvPr/>
        </p:nvGrpSpPr>
        <p:grpSpPr>
          <a:xfrm>
            <a:off x="4592834" y="3468390"/>
            <a:ext cx="163173" cy="176771"/>
            <a:chOff x="0" y="0"/>
            <a:chExt cx="137160" cy="148590"/>
          </a:xfrm>
        </p:grpSpPr>
        <p:cxnSp>
          <p:nvCxnSpPr>
            <p:cNvPr id="209" name="Line 16">
              <a:extLst>
                <a:ext uri="{FF2B5EF4-FFF2-40B4-BE49-F238E27FC236}">
                  <a16:creationId xmlns:a16="http://schemas.microsoft.com/office/drawing/2014/main" id="{91DE9919-B32A-4D98-AD8E-83059032E9B9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Line 16">
              <a:extLst>
                <a:ext uri="{FF2B5EF4-FFF2-40B4-BE49-F238E27FC236}">
                  <a16:creationId xmlns:a16="http://schemas.microsoft.com/office/drawing/2014/main" id="{E08D3122-19AE-4B7D-900A-6D3CDDBAE57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 Panium">
            <a:extLst>
              <a:ext uri="{FF2B5EF4-FFF2-40B4-BE49-F238E27FC236}">
                <a16:creationId xmlns:a16="http://schemas.microsoft.com/office/drawing/2014/main" id="{DEB9C48A-3A1E-45C3-B23F-60B940E7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840" y="3222727"/>
            <a:ext cx="570665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12" name="Waymark SL">
            <a:extLst>
              <a:ext uri="{FF2B5EF4-FFF2-40B4-BE49-F238E27FC236}">
                <a16:creationId xmlns:a16="http://schemas.microsoft.com/office/drawing/2014/main" id="{40282243-55B0-4A97-8CB0-16CC92B121A5}"/>
              </a:ext>
            </a:extLst>
          </p:cNvPr>
          <p:cNvGrpSpPr/>
          <p:nvPr/>
        </p:nvGrpSpPr>
        <p:grpSpPr>
          <a:xfrm>
            <a:off x="5434235" y="3468399"/>
            <a:ext cx="163173" cy="176771"/>
            <a:chOff x="0" y="0"/>
            <a:chExt cx="137160" cy="148590"/>
          </a:xfrm>
        </p:grpSpPr>
        <p:cxnSp>
          <p:nvCxnSpPr>
            <p:cNvPr id="213" name="Line 16">
              <a:extLst>
                <a:ext uri="{FF2B5EF4-FFF2-40B4-BE49-F238E27FC236}">
                  <a16:creationId xmlns:a16="http://schemas.microsoft.com/office/drawing/2014/main" id="{74B700D0-E2E4-422F-A8E1-55E56FD9F16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6">
              <a:extLst>
                <a:ext uri="{FF2B5EF4-FFF2-40B4-BE49-F238E27FC236}">
                  <a16:creationId xmlns:a16="http://schemas.microsoft.com/office/drawing/2014/main" id="{64563DD8-5DE4-467E-BA8E-737CFA491777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5" name="Text SL">
            <a:extLst>
              <a:ext uri="{FF2B5EF4-FFF2-40B4-BE49-F238E27FC236}">
                <a16:creationId xmlns:a16="http://schemas.microsoft.com/office/drawing/2014/main" id="{EF1F6907-9BE7-4B13-B68A-0354FED8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6" y="3206259"/>
            <a:ext cx="255933" cy="26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6" name="Dotted Line 1a">
            <a:extLst>
              <a:ext uri="{FF2B5EF4-FFF2-40B4-BE49-F238E27FC236}">
                <a16:creationId xmlns:a16="http://schemas.microsoft.com/office/drawing/2014/main" id="{8096A216-EF05-42F6-9058-4E37FF5B7F47}"/>
              </a:ext>
            </a:extLst>
          </p:cNvPr>
          <p:cNvCxnSpPr/>
          <p:nvPr/>
        </p:nvCxnSpPr>
        <p:spPr bwMode="auto">
          <a:xfrm>
            <a:off x="695114" y="1832101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Dotted Line 1a">
            <a:extLst>
              <a:ext uri="{FF2B5EF4-FFF2-40B4-BE49-F238E27FC236}">
                <a16:creationId xmlns:a16="http://schemas.microsoft.com/office/drawing/2014/main" id="{87D8983E-A0CC-4BB8-9899-94A7A850804D}"/>
              </a:ext>
            </a:extLst>
          </p:cNvPr>
          <p:cNvCxnSpPr/>
          <p:nvPr/>
        </p:nvCxnSpPr>
        <p:spPr bwMode="auto">
          <a:xfrm>
            <a:off x="7033587" y="1832103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18" name="Modern Nethinims">
            <a:extLst>
              <a:ext uri="{FF2B5EF4-FFF2-40B4-BE49-F238E27FC236}">
                <a16:creationId xmlns:a16="http://schemas.microsoft.com/office/drawing/2014/main" id="{D5F8394E-2131-4164-A43C-1AEC430CD0B8}"/>
              </a:ext>
            </a:extLst>
          </p:cNvPr>
          <p:cNvGrpSpPr/>
          <p:nvPr/>
        </p:nvGrpSpPr>
        <p:grpSpPr>
          <a:xfrm>
            <a:off x="2364730" y="4521175"/>
            <a:ext cx="4032504" cy="109414"/>
            <a:chOff x="9305477" y="3721656"/>
            <a:chExt cx="1087821" cy="145630"/>
          </a:xfrm>
        </p:grpSpPr>
        <p:cxnSp>
          <p:nvCxnSpPr>
            <p:cNvPr id="219" name="Line 9">
              <a:extLst>
                <a:ext uri="{FF2B5EF4-FFF2-40B4-BE49-F238E27FC236}">
                  <a16:creationId xmlns:a16="http://schemas.microsoft.com/office/drawing/2014/main" id="{B0D67842-7E42-441B-B33D-5776A221588A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0" name="Line 9">
              <a:extLst>
                <a:ext uri="{FF2B5EF4-FFF2-40B4-BE49-F238E27FC236}">
                  <a16:creationId xmlns:a16="http://schemas.microsoft.com/office/drawing/2014/main" id="{ED85EFED-41B9-4970-8502-9D04F1929D23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1" name="Line 9">
              <a:extLst>
                <a:ext uri="{FF2B5EF4-FFF2-40B4-BE49-F238E27FC236}">
                  <a16:creationId xmlns:a16="http://schemas.microsoft.com/office/drawing/2014/main" id="{DDBA204D-982F-4B18-AC96-6766423BAF3D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9">
              <a:extLst>
                <a:ext uri="{FF2B5EF4-FFF2-40B4-BE49-F238E27FC236}">
                  <a16:creationId xmlns:a16="http://schemas.microsoft.com/office/drawing/2014/main" id="{79228FE9-5902-4779-B8B7-8395DE74FE88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24" name="Line 9">
            <a:extLst>
              <a:ext uri="{FF2B5EF4-FFF2-40B4-BE49-F238E27FC236}">
                <a16:creationId xmlns:a16="http://schemas.microsoft.com/office/drawing/2014/main" id="{725DE009-2E4E-45E8-85CA-FDAD7F14A3CE}"/>
              </a:ext>
            </a:extLst>
          </p:cNvPr>
          <p:cNvCxnSpPr/>
          <p:nvPr/>
        </p:nvCxnSpPr>
        <p:spPr bwMode="auto">
          <a:xfrm>
            <a:off x="1520304" y="4299512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Line 9">
            <a:extLst>
              <a:ext uri="{FF2B5EF4-FFF2-40B4-BE49-F238E27FC236}">
                <a16:creationId xmlns:a16="http://schemas.microsoft.com/office/drawing/2014/main" id="{6B4E9155-8CF0-4348-ACC5-9DAE8F15519C}"/>
              </a:ext>
            </a:extLst>
          </p:cNvPr>
          <p:cNvCxnSpPr/>
          <p:nvPr/>
        </p:nvCxnSpPr>
        <p:spPr bwMode="auto">
          <a:xfrm rot="16200000">
            <a:off x="1490677" y="4241440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6" name="Line 9">
            <a:extLst>
              <a:ext uri="{FF2B5EF4-FFF2-40B4-BE49-F238E27FC236}">
                <a16:creationId xmlns:a16="http://schemas.microsoft.com/office/drawing/2014/main" id="{4AD34272-E133-4E56-87A2-547A14CD8A57}"/>
              </a:ext>
            </a:extLst>
          </p:cNvPr>
          <p:cNvCxnSpPr/>
          <p:nvPr/>
        </p:nvCxnSpPr>
        <p:spPr bwMode="auto">
          <a:xfrm rot="16200000">
            <a:off x="5445249" y="4232970"/>
            <a:ext cx="1371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7" name="Line 9">
            <a:extLst>
              <a:ext uri="{FF2B5EF4-FFF2-40B4-BE49-F238E27FC236}">
                <a16:creationId xmlns:a16="http://schemas.microsoft.com/office/drawing/2014/main" id="{A43AAC20-4226-43BF-8C64-0A0BF927BDB2}"/>
              </a:ext>
            </a:extLst>
          </p:cNvPr>
          <p:cNvCxnSpPr/>
          <p:nvPr/>
        </p:nvCxnSpPr>
        <p:spPr bwMode="auto">
          <a:xfrm rot="16200000">
            <a:off x="4620699" y="4264295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28" name="Modern Priest">
            <a:extLst>
              <a:ext uri="{FF2B5EF4-FFF2-40B4-BE49-F238E27FC236}">
                <a16:creationId xmlns:a16="http://schemas.microsoft.com/office/drawing/2014/main" id="{70E30FC3-EC74-4977-812C-FCA70AD31E96}"/>
              </a:ext>
            </a:extLst>
          </p:cNvPr>
          <p:cNvGrpSpPr/>
          <p:nvPr/>
        </p:nvGrpSpPr>
        <p:grpSpPr>
          <a:xfrm>
            <a:off x="674332" y="3840500"/>
            <a:ext cx="4032504" cy="145630"/>
            <a:chOff x="9305477" y="3721656"/>
            <a:chExt cx="1087821" cy="145630"/>
          </a:xfrm>
        </p:grpSpPr>
        <p:cxnSp>
          <p:nvCxnSpPr>
            <p:cNvPr id="229" name="Line 9">
              <a:extLst>
                <a:ext uri="{FF2B5EF4-FFF2-40B4-BE49-F238E27FC236}">
                  <a16:creationId xmlns:a16="http://schemas.microsoft.com/office/drawing/2014/main" id="{C5F75819-BE36-4F6D-A10A-00FFA9411CA6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0" name="Line 9">
              <a:extLst>
                <a:ext uri="{FF2B5EF4-FFF2-40B4-BE49-F238E27FC236}">
                  <a16:creationId xmlns:a16="http://schemas.microsoft.com/office/drawing/2014/main" id="{BF5FDB47-BCB1-4351-AD94-740D1135F137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1" name="Line 9">
              <a:extLst>
                <a:ext uri="{FF2B5EF4-FFF2-40B4-BE49-F238E27FC236}">
                  <a16:creationId xmlns:a16="http://schemas.microsoft.com/office/drawing/2014/main" id="{CCC5A435-31EA-403C-B067-6A73C0F1E60B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2" name="Line 9">
              <a:extLst>
                <a:ext uri="{FF2B5EF4-FFF2-40B4-BE49-F238E27FC236}">
                  <a16:creationId xmlns:a16="http://schemas.microsoft.com/office/drawing/2014/main" id="{C3E4F107-22F9-4809-AA59-2CF1B5A8809C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3" name="Modern Nethinims">
            <a:extLst>
              <a:ext uri="{FF2B5EF4-FFF2-40B4-BE49-F238E27FC236}">
                <a16:creationId xmlns:a16="http://schemas.microsoft.com/office/drawing/2014/main" id="{6E2F8417-6437-420B-9BF8-D5F27A83A72F}"/>
              </a:ext>
            </a:extLst>
          </p:cNvPr>
          <p:cNvGrpSpPr/>
          <p:nvPr/>
        </p:nvGrpSpPr>
        <p:grpSpPr>
          <a:xfrm>
            <a:off x="2364730" y="2740868"/>
            <a:ext cx="4032504" cy="109414"/>
            <a:chOff x="9305477" y="3721656"/>
            <a:chExt cx="1087821" cy="145630"/>
          </a:xfrm>
        </p:grpSpPr>
        <p:cxnSp>
          <p:nvCxnSpPr>
            <p:cNvPr id="234" name="Line 9">
              <a:extLst>
                <a:ext uri="{FF2B5EF4-FFF2-40B4-BE49-F238E27FC236}">
                  <a16:creationId xmlns:a16="http://schemas.microsoft.com/office/drawing/2014/main" id="{D3A969BE-E7CA-4640-B110-5D716ABD637D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9">
              <a:extLst>
                <a:ext uri="{FF2B5EF4-FFF2-40B4-BE49-F238E27FC236}">
                  <a16:creationId xmlns:a16="http://schemas.microsoft.com/office/drawing/2014/main" id="{4529E31A-4A55-4C4E-A66D-3FB6F88780B4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6" name="Line 9">
              <a:extLst>
                <a:ext uri="{FF2B5EF4-FFF2-40B4-BE49-F238E27FC236}">
                  <a16:creationId xmlns:a16="http://schemas.microsoft.com/office/drawing/2014/main" id="{8DB25DED-B3A5-4096-B735-93D5599821D3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7" name="Line 9">
              <a:extLst>
                <a:ext uri="{FF2B5EF4-FFF2-40B4-BE49-F238E27FC236}">
                  <a16:creationId xmlns:a16="http://schemas.microsoft.com/office/drawing/2014/main" id="{CD6648F0-61CF-454B-8718-DBC5D4AFC280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8" name="Modern Levites">
            <a:extLst>
              <a:ext uri="{FF2B5EF4-FFF2-40B4-BE49-F238E27FC236}">
                <a16:creationId xmlns:a16="http://schemas.microsoft.com/office/drawing/2014/main" id="{BEC96000-CE7E-4F88-A859-EFE41EA41561}"/>
              </a:ext>
            </a:extLst>
          </p:cNvPr>
          <p:cNvGrpSpPr/>
          <p:nvPr/>
        </p:nvGrpSpPr>
        <p:grpSpPr>
          <a:xfrm>
            <a:off x="1520304" y="2384083"/>
            <a:ext cx="4032504" cy="145630"/>
            <a:chOff x="9305477" y="3721656"/>
            <a:chExt cx="1087821" cy="145630"/>
          </a:xfrm>
        </p:grpSpPr>
        <p:cxnSp>
          <p:nvCxnSpPr>
            <p:cNvPr id="239" name="Line 9">
              <a:extLst>
                <a:ext uri="{FF2B5EF4-FFF2-40B4-BE49-F238E27FC236}">
                  <a16:creationId xmlns:a16="http://schemas.microsoft.com/office/drawing/2014/main" id="{027AF9E0-5FFF-45D6-9C18-6E7201F163FC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0" name="Line 9">
              <a:extLst>
                <a:ext uri="{FF2B5EF4-FFF2-40B4-BE49-F238E27FC236}">
                  <a16:creationId xmlns:a16="http://schemas.microsoft.com/office/drawing/2014/main" id="{F76A610A-DA90-4530-A2B7-60DE33061950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1" name="Line 9">
              <a:extLst>
                <a:ext uri="{FF2B5EF4-FFF2-40B4-BE49-F238E27FC236}">
                  <a16:creationId xmlns:a16="http://schemas.microsoft.com/office/drawing/2014/main" id="{2FFFB2F8-6E20-4483-A36C-AB89F90EBBA7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2" name="Line 9">
              <a:extLst>
                <a:ext uri="{FF2B5EF4-FFF2-40B4-BE49-F238E27FC236}">
                  <a16:creationId xmlns:a16="http://schemas.microsoft.com/office/drawing/2014/main" id="{C7C95C12-9BB8-4A8A-8683-A2DBACDF156E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44" name="Line 9">
            <a:extLst>
              <a:ext uri="{FF2B5EF4-FFF2-40B4-BE49-F238E27FC236}">
                <a16:creationId xmlns:a16="http://schemas.microsoft.com/office/drawing/2014/main" id="{617C6563-0081-45B3-B3A4-57AA744AA45E}"/>
              </a:ext>
            </a:extLst>
          </p:cNvPr>
          <p:cNvCxnSpPr/>
          <p:nvPr/>
        </p:nvCxnSpPr>
        <p:spPr bwMode="auto">
          <a:xfrm>
            <a:off x="674332" y="2195315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5" name="Line 9">
            <a:extLst>
              <a:ext uri="{FF2B5EF4-FFF2-40B4-BE49-F238E27FC236}">
                <a16:creationId xmlns:a16="http://schemas.microsoft.com/office/drawing/2014/main" id="{880B8DF3-4F22-46BE-A850-072FFD447CD9}"/>
              </a:ext>
            </a:extLst>
          </p:cNvPr>
          <p:cNvCxnSpPr/>
          <p:nvPr/>
        </p:nvCxnSpPr>
        <p:spPr bwMode="auto">
          <a:xfrm rot="16200000">
            <a:off x="644705" y="213724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6" name="Line 9">
            <a:extLst>
              <a:ext uri="{FF2B5EF4-FFF2-40B4-BE49-F238E27FC236}">
                <a16:creationId xmlns:a16="http://schemas.microsoft.com/office/drawing/2014/main" id="{071C291E-FDC5-49FB-8FAE-2B8A85B0FAD6}"/>
              </a:ext>
            </a:extLst>
          </p:cNvPr>
          <p:cNvCxnSpPr/>
          <p:nvPr/>
        </p:nvCxnSpPr>
        <p:spPr bwMode="auto">
          <a:xfrm rot="16200000">
            <a:off x="4599277" y="212877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7" name="Line 9">
            <a:extLst>
              <a:ext uri="{FF2B5EF4-FFF2-40B4-BE49-F238E27FC236}">
                <a16:creationId xmlns:a16="http://schemas.microsoft.com/office/drawing/2014/main" id="{13D453EA-854F-4B9E-AA61-4A90238793B6}"/>
              </a:ext>
            </a:extLst>
          </p:cNvPr>
          <p:cNvCxnSpPr/>
          <p:nvPr/>
        </p:nvCxnSpPr>
        <p:spPr bwMode="auto">
          <a:xfrm rot="16200000">
            <a:off x="3774727" y="2160098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48" name="Waymark Panium">
            <a:extLst>
              <a:ext uri="{FF2B5EF4-FFF2-40B4-BE49-F238E27FC236}">
                <a16:creationId xmlns:a16="http://schemas.microsoft.com/office/drawing/2014/main" id="{655DDC91-7C21-428F-9CE3-7F5FCAA1AEC2}"/>
              </a:ext>
            </a:extLst>
          </p:cNvPr>
          <p:cNvGrpSpPr/>
          <p:nvPr/>
        </p:nvGrpSpPr>
        <p:grpSpPr>
          <a:xfrm>
            <a:off x="4592840" y="1646528"/>
            <a:ext cx="163173" cy="176771"/>
            <a:chOff x="0" y="0"/>
            <a:chExt cx="137160" cy="148590"/>
          </a:xfrm>
        </p:grpSpPr>
        <p:cxnSp>
          <p:nvCxnSpPr>
            <p:cNvPr id="249" name="Line 16">
              <a:extLst>
                <a:ext uri="{FF2B5EF4-FFF2-40B4-BE49-F238E27FC236}">
                  <a16:creationId xmlns:a16="http://schemas.microsoft.com/office/drawing/2014/main" id="{DDBF7D12-3AAA-45B3-A768-89FA18A1BD7D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0" name="Line 16">
              <a:extLst>
                <a:ext uri="{FF2B5EF4-FFF2-40B4-BE49-F238E27FC236}">
                  <a16:creationId xmlns:a16="http://schemas.microsoft.com/office/drawing/2014/main" id="{3251D0E1-21A4-4EA6-86C2-081DECF261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1" name="Text Panium">
            <a:extLst>
              <a:ext uri="{FF2B5EF4-FFF2-40B4-BE49-F238E27FC236}">
                <a16:creationId xmlns:a16="http://schemas.microsoft.com/office/drawing/2014/main" id="{A17DE4A5-3723-4912-BCC8-3B05BC16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67" y="140086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52" name="Waymark SL">
            <a:extLst>
              <a:ext uri="{FF2B5EF4-FFF2-40B4-BE49-F238E27FC236}">
                <a16:creationId xmlns:a16="http://schemas.microsoft.com/office/drawing/2014/main" id="{532FB958-3F0F-47FE-BE0A-CFE506AAFF1D}"/>
              </a:ext>
            </a:extLst>
          </p:cNvPr>
          <p:cNvGrpSpPr/>
          <p:nvPr/>
        </p:nvGrpSpPr>
        <p:grpSpPr>
          <a:xfrm>
            <a:off x="5434241" y="1646537"/>
            <a:ext cx="163173" cy="176771"/>
            <a:chOff x="0" y="0"/>
            <a:chExt cx="137160" cy="148590"/>
          </a:xfrm>
        </p:grpSpPr>
        <p:cxnSp>
          <p:nvCxnSpPr>
            <p:cNvPr id="253" name="Line 16">
              <a:extLst>
                <a:ext uri="{FF2B5EF4-FFF2-40B4-BE49-F238E27FC236}">
                  <a16:creationId xmlns:a16="http://schemas.microsoft.com/office/drawing/2014/main" id="{3B23AD21-BAF0-4F12-B9B7-40BF22E08A7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4" name="Line 16">
              <a:extLst>
                <a:ext uri="{FF2B5EF4-FFF2-40B4-BE49-F238E27FC236}">
                  <a16:creationId xmlns:a16="http://schemas.microsoft.com/office/drawing/2014/main" id="{DA4705B4-8C96-4F69-91B9-1BE591E29E1B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5" name="Text SL">
            <a:extLst>
              <a:ext uri="{FF2B5EF4-FFF2-40B4-BE49-F238E27FC236}">
                <a16:creationId xmlns:a16="http://schemas.microsoft.com/office/drawing/2014/main" id="{79DDB408-D29E-4D65-857D-DC981529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691" y="1409700"/>
            <a:ext cx="440019" cy="2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5" name="Text John the Baptist">
            <a:extLst>
              <a:ext uri="{FF2B5EF4-FFF2-40B4-BE49-F238E27FC236}">
                <a16:creationId xmlns:a16="http://schemas.microsoft.com/office/drawing/2014/main" id="{A1AECD5C-1AEC-4184-BFB5-78CAEFFD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483" y="1925533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John B</a:t>
            </a:r>
          </a:p>
        </p:txBody>
      </p:sp>
      <p:sp>
        <p:nvSpPr>
          <p:cNvPr id="266" name="Text John the Baptist">
            <a:extLst>
              <a:ext uri="{FF2B5EF4-FFF2-40B4-BE49-F238E27FC236}">
                <a16:creationId xmlns:a16="http://schemas.microsoft.com/office/drawing/2014/main" id="{2086C525-4C3F-4155-B940-08CBE564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56" y="1918602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Jesus</a:t>
            </a:r>
          </a:p>
        </p:txBody>
      </p:sp>
      <p:cxnSp>
        <p:nvCxnSpPr>
          <p:cNvPr id="267" name="Line 9">
            <a:extLst>
              <a:ext uri="{FF2B5EF4-FFF2-40B4-BE49-F238E27FC236}">
                <a16:creationId xmlns:a16="http://schemas.microsoft.com/office/drawing/2014/main" id="{A2C7AFC7-1171-4381-9CA1-2345242D0130}"/>
              </a:ext>
            </a:extLst>
          </p:cNvPr>
          <p:cNvCxnSpPr/>
          <p:nvPr/>
        </p:nvCxnSpPr>
        <p:spPr bwMode="auto">
          <a:xfrm rot="16200000">
            <a:off x="2340778" y="2125460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74" name="Cross of Christ on Modern Line">
            <a:extLst>
              <a:ext uri="{FF2B5EF4-FFF2-40B4-BE49-F238E27FC236}">
                <a16:creationId xmlns:a16="http://schemas.microsoft.com/office/drawing/2014/main" id="{B99B63CB-B482-4098-A056-AA537A6F1FFB}"/>
              </a:ext>
            </a:extLst>
          </p:cNvPr>
          <p:cNvGrpSpPr>
            <a:grpSpLocks noChangeAspect="1"/>
          </p:cNvGrpSpPr>
          <p:nvPr/>
        </p:nvGrpSpPr>
        <p:grpSpPr>
          <a:xfrm>
            <a:off x="3742026" y="3708118"/>
            <a:ext cx="166255" cy="166255"/>
            <a:chOff x="0" y="0"/>
            <a:chExt cx="365760" cy="365760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A8FD789D-8493-47C5-B48C-3D9ED8EAE8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48766470-466A-4AEE-AB9E-2D383DD82461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766CA97-0F6C-4B59-BFF7-B6EFB448CE95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Text Gentiles">
            <a:extLst>
              <a:ext uri="{FF2B5EF4-FFF2-40B4-BE49-F238E27FC236}">
                <a16:creationId xmlns:a16="http://schemas.microsoft.com/office/drawing/2014/main" id="{DE6EB138-E345-4C21-957E-9C5F61F1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253" y="2632437"/>
            <a:ext cx="1085555" cy="25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Gentiles - 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Church">
            <a:extLst>
              <a:ext uri="{FF2B5EF4-FFF2-40B4-BE49-F238E27FC236}">
                <a16:creationId xmlns:a16="http://schemas.microsoft.com/office/drawing/2014/main" id="{59ACFD8D-57EB-4427-995F-E3401013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7" y="2285692"/>
            <a:ext cx="996603" cy="3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Church - L</a:t>
            </a:r>
          </a:p>
        </p:txBody>
      </p:sp>
      <p:sp>
        <p:nvSpPr>
          <p:cNvPr id="283" name="Text Disciples">
            <a:extLst>
              <a:ext uri="{FF2B5EF4-FFF2-40B4-BE49-F238E27FC236}">
                <a16:creationId xmlns:a16="http://schemas.microsoft.com/office/drawing/2014/main" id="{87698531-D852-4E6E-94A8-77F21852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55" y="1968332"/>
            <a:ext cx="1102892" cy="29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Disciples - P</a:t>
            </a:r>
          </a:p>
        </p:txBody>
      </p:sp>
      <p:sp>
        <p:nvSpPr>
          <p:cNvPr id="285" name="Text Nethinims">
            <a:extLst>
              <a:ext uri="{FF2B5EF4-FFF2-40B4-BE49-F238E27FC236}">
                <a16:creationId xmlns:a16="http://schemas.microsoft.com/office/drawing/2014/main" id="{C705DEA6-F2EF-4EF6-AA84-7D344149D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107" y="4405197"/>
            <a:ext cx="978799" cy="25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Nethinims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Text Levites">
            <a:extLst>
              <a:ext uri="{FF2B5EF4-FFF2-40B4-BE49-F238E27FC236}">
                <a16:creationId xmlns:a16="http://schemas.microsoft.com/office/drawing/2014/main" id="{80089B60-CC35-461B-8E3A-632587C1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242" y="4080307"/>
            <a:ext cx="728694" cy="2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Levites</a:t>
            </a:r>
          </a:p>
        </p:txBody>
      </p:sp>
      <p:sp>
        <p:nvSpPr>
          <p:cNvPr id="289" name="Text Priests">
            <a:extLst>
              <a:ext uri="{FF2B5EF4-FFF2-40B4-BE49-F238E27FC236}">
                <a16:creationId xmlns:a16="http://schemas.microsoft.com/office/drawing/2014/main" id="{3F6718DE-92FA-4D15-AE71-405046C9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246" y="3730629"/>
            <a:ext cx="590109" cy="28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Priest</a:t>
            </a:r>
          </a:p>
        </p:txBody>
      </p:sp>
      <p:sp>
        <p:nvSpPr>
          <p:cNvPr id="296" name="Text Pentecost">
            <a:extLst>
              <a:ext uri="{FF2B5EF4-FFF2-40B4-BE49-F238E27FC236}">
                <a16:creationId xmlns:a16="http://schemas.microsoft.com/office/drawing/2014/main" id="{EB6F2453-E592-4CCC-B57C-919BBBE45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643" y="4028828"/>
            <a:ext cx="677215" cy="2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7" name="Dotted Line 1a">
            <a:extLst>
              <a:ext uri="{FF2B5EF4-FFF2-40B4-BE49-F238E27FC236}">
                <a16:creationId xmlns:a16="http://schemas.microsoft.com/office/drawing/2014/main" id="{799B8E6A-04BD-4C8D-B935-6F2A11E1115C}"/>
              </a:ext>
            </a:extLst>
          </p:cNvPr>
          <p:cNvCxnSpPr/>
          <p:nvPr/>
        </p:nvCxnSpPr>
        <p:spPr bwMode="auto">
          <a:xfrm>
            <a:off x="5509590" y="3660898"/>
            <a:ext cx="0" cy="82296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98" name="Text 2019">
            <a:extLst>
              <a:ext uri="{FF2B5EF4-FFF2-40B4-BE49-F238E27FC236}">
                <a16:creationId xmlns:a16="http://schemas.microsoft.com/office/drawing/2014/main" id="{C8A7CF45-9421-4517-94E9-DA04A74A2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383" y="19360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299" name="Text 2019">
            <a:extLst>
              <a:ext uri="{FF2B5EF4-FFF2-40B4-BE49-F238E27FC236}">
                <a16:creationId xmlns:a16="http://schemas.microsoft.com/office/drawing/2014/main" id="{488AA262-9B8D-48C2-91F7-6750D889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094" y="31067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00" name="Text 2019">
            <a:extLst>
              <a:ext uri="{FF2B5EF4-FFF2-40B4-BE49-F238E27FC236}">
                <a16:creationId xmlns:a16="http://schemas.microsoft.com/office/drawing/2014/main" id="{4938BA74-4020-4ED8-9CA6-79C066E8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080" y="3106710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02" name="Text 144">
            <a:extLst>
              <a:ext uri="{FF2B5EF4-FFF2-40B4-BE49-F238E27FC236}">
                <a16:creationId xmlns:a16="http://schemas.microsoft.com/office/drawing/2014/main" id="{7197F2FF-484B-4844-A318-63A5B570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14" y="3440996"/>
            <a:ext cx="450283" cy="3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144K</a:t>
            </a: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aptism">
            <a:extLst>
              <a:ext uri="{FF2B5EF4-FFF2-40B4-BE49-F238E27FC236}">
                <a16:creationId xmlns:a16="http://schemas.microsoft.com/office/drawing/2014/main" id="{09D22527-0730-4EF7-B736-A61A1C018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454" y="1605824"/>
            <a:ext cx="607247" cy="2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Baptism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24ABA97-E136-40C9-9AA5-4299364964D6}"/>
              </a:ext>
            </a:extLst>
          </p:cNvPr>
          <p:cNvCxnSpPr/>
          <p:nvPr/>
        </p:nvCxnSpPr>
        <p:spPr>
          <a:xfrm>
            <a:off x="4247856" y="205165"/>
            <a:ext cx="0" cy="502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anium">
            <a:extLst>
              <a:ext uri="{FF2B5EF4-FFF2-40B4-BE49-F238E27FC236}">
                <a16:creationId xmlns:a16="http://schemas.microsoft.com/office/drawing/2014/main" id="{2F78B19B-37F5-44CC-81C0-1FADC262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736" y="22729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0" name="Text Panium">
            <a:extLst>
              <a:ext uri="{FF2B5EF4-FFF2-40B4-BE49-F238E27FC236}">
                <a16:creationId xmlns:a16="http://schemas.microsoft.com/office/drawing/2014/main" id="{60139AF7-BEF7-45D6-82F0-777F1337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068" y="192579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Text Panium">
            <a:extLst>
              <a:ext uri="{FF2B5EF4-FFF2-40B4-BE49-F238E27FC236}">
                <a16:creationId xmlns:a16="http://schemas.microsoft.com/office/drawing/2014/main" id="{52A761E8-7C6F-4B7C-AA95-80AE894ED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401" y="3729200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Text Panium">
            <a:extLst>
              <a:ext uri="{FF2B5EF4-FFF2-40B4-BE49-F238E27FC236}">
                <a16:creationId xmlns:a16="http://schemas.microsoft.com/office/drawing/2014/main" id="{E146FABF-B1FC-49F8-8470-E5180FE6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136" y="405940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Text Panium">
            <a:extLst>
              <a:ext uri="{FF2B5EF4-FFF2-40B4-BE49-F238E27FC236}">
                <a16:creationId xmlns:a16="http://schemas.microsoft.com/office/drawing/2014/main" id="{B2BCF82D-B8C8-42EE-A778-B2599609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337" y="43811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Text Panium">
            <a:extLst>
              <a:ext uri="{FF2B5EF4-FFF2-40B4-BE49-F238E27FC236}">
                <a16:creationId xmlns:a16="http://schemas.microsoft.com/office/drawing/2014/main" id="{C0D51984-1D7C-4D59-9045-C5492DECD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405" y="259467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5" name="Waymark SL">
            <a:extLst>
              <a:ext uri="{FF2B5EF4-FFF2-40B4-BE49-F238E27FC236}">
                <a16:creationId xmlns:a16="http://schemas.microsoft.com/office/drawing/2014/main" id="{95343EEB-AC3A-4E74-9E40-6179056A16B6}"/>
              </a:ext>
            </a:extLst>
          </p:cNvPr>
          <p:cNvGrpSpPr/>
          <p:nvPr/>
        </p:nvGrpSpPr>
        <p:grpSpPr>
          <a:xfrm>
            <a:off x="6196242" y="1655001"/>
            <a:ext cx="163173" cy="176771"/>
            <a:chOff x="0" y="0"/>
            <a:chExt cx="137160" cy="148590"/>
          </a:xfrm>
        </p:grpSpPr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E4F2F793-005E-4175-A0D4-7BEDA865C0CF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35445DE9-678B-40DF-A0FE-454D11F188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 SL">
            <a:extLst>
              <a:ext uri="{FF2B5EF4-FFF2-40B4-BE49-F238E27FC236}">
                <a16:creationId xmlns:a16="http://schemas.microsoft.com/office/drawing/2014/main" id="{8F9EE94C-D637-4425-B58D-D6B9DD9D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692" y="1213646"/>
            <a:ext cx="440019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9" name="Waymark SL">
            <a:extLst>
              <a:ext uri="{FF2B5EF4-FFF2-40B4-BE49-F238E27FC236}">
                <a16:creationId xmlns:a16="http://schemas.microsoft.com/office/drawing/2014/main" id="{138C8880-37E4-46D0-BB27-7DA8CA69DFCE}"/>
              </a:ext>
            </a:extLst>
          </p:cNvPr>
          <p:cNvGrpSpPr/>
          <p:nvPr/>
        </p:nvGrpSpPr>
        <p:grpSpPr>
          <a:xfrm>
            <a:off x="6204709" y="3458409"/>
            <a:ext cx="163173" cy="176771"/>
            <a:chOff x="0" y="0"/>
            <a:chExt cx="137160" cy="148590"/>
          </a:xfrm>
        </p:grpSpPr>
        <p:cxnSp>
          <p:nvCxnSpPr>
            <p:cNvPr id="100" name="Line 16">
              <a:extLst>
                <a:ext uri="{FF2B5EF4-FFF2-40B4-BE49-F238E27FC236}">
                  <a16:creationId xmlns:a16="http://schemas.microsoft.com/office/drawing/2014/main" id="{783356F6-950D-4BC7-95F0-CBED90E3BA1A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AB94AEF7-D002-4AE6-8CF6-1AA034B5A956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 SL">
            <a:extLst>
              <a:ext uri="{FF2B5EF4-FFF2-40B4-BE49-F238E27FC236}">
                <a16:creationId xmlns:a16="http://schemas.microsoft.com/office/drawing/2014/main" id="{9CFBBFC0-7866-4453-BC40-77F070BD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159" y="3184158"/>
            <a:ext cx="440019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</p:txBody>
      </p:sp>
      <p:sp>
        <p:nvSpPr>
          <p:cNvPr id="104" name="Text SL">
            <a:extLst>
              <a:ext uri="{FF2B5EF4-FFF2-40B4-BE49-F238E27FC236}">
                <a16:creationId xmlns:a16="http://schemas.microsoft.com/office/drawing/2014/main" id="{7C1CC5E5-43B3-4824-8715-09528023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691" y="3158750"/>
            <a:ext cx="694228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Text SL">
            <a:extLst>
              <a:ext uri="{FF2B5EF4-FFF2-40B4-BE49-F238E27FC236}">
                <a16:creationId xmlns:a16="http://schemas.microsoft.com/office/drawing/2014/main" id="{02DBE989-08EA-4A8C-AD23-8B1501C44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624" y="1137438"/>
            <a:ext cx="694228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89A19-510F-406D-A9CB-452167EDBDCD}"/>
              </a:ext>
            </a:extLst>
          </p:cNvPr>
          <p:cNvSpPr txBox="1"/>
          <p:nvPr/>
        </p:nvSpPr>
        <p:spPr>
          <a:xfrm>
            <a:off x="8170333" y="643467"/>
            <a:ext cx="3308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Baptism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Wilderness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Temptation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days (upper room, marriage of Cana)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Formalization of the message</a:t>
            </a:r>
          </a:p>
          <a:p>
            <a:endParaRPr lang="en-US" dirty="0"/>
          </a:p>
        </p:txBody>
      </p:sp>
      <p:sp>
        <p:nvSpPr>
          <p:cNvPr id="107" name="Text Panium">
            <a:extLst>
              <a:ext uri="{FF2B5EF4-FFF2-40B4-BE49-F238E27FC236}">
                <a16:creationId xmlns:a16="http://schemas.microsoft.com/office/drawing/2014/main" id="{93D08443-2C6C-4FD7-8222-60D4EBB97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69" y="33905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Text Panium">
            <a:extLst>
              <a:ext uri="{FF2B5EF4-FFF2-40B4-BE49-F238E27FC236}">
                <a16:creationId xmlns:a16="http://schemas.microsoft.com/office/drawing/2014/main" id="{C92CB2E6-E636-43CE-9291-CA18A4B98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464" y="15871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77B8CA1-45B6-40BE-9695-B29C8D83ADC2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A95556C-343E-49E5-844D-2117F4C7DCBB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7" name="Text Test 1">
              <a:extLst>
                <a:ext uri="{FF2B5EF4-FFF2-40B4-BE49-F238E27FC236}">
                  <a16:creationId xmlns:a16="http://schemas.microsoft.com/office/drawing/2014/main" id="{974A3B88-3E41-4764-BB37-657F8A46B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78" name="Picture 177">
            <a:extLst>
              <a:ext uri="{FF2B5EF4-FFF2-40B4-BE49-F238E27FC236}">
                <a16:creationId xmlns:a16="http://schemas.microsoft.com/office/drawing/2014/main" id="{A9EA9BED-4DB7-482C-B84B-736D89C91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2607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2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11" grpId="0"/>
      <p:bldP spid="215" grpId="0"/>
      <p:bldP spid="251" grpId="0"/>
      <p:bldP spid="255" grpId="0"/>
      <p:bldP spid="265" grpId="0"/>
      <p:bldP spid="266" grpId="0"/>
      <p:bldP spid="296" grpId="0"/>
      <p:bldP spid="298" grpId="0"/>
      <p:bldP spid="299" grpId="0"/>
      <p:bldP spid="300" grpId="0"/>
      <p:bldP spid="89" grpId="0"/>
      <p:bldP spid="90" grpId="0"/>
      <p:bldP spid="91" grpId="0"/>
      <p:bldP spid="92" grpId="0"/>
      <p:bldP spid="93" grpId="0"/>
      <p:bldP spid="94" grpId="0"/>
      <p:bldP spid="98" grpId="0"/>
      <p:bldP spid="102" grpId="0"/>
      <p:bldP spid="104" grpId="0"/>
      <p:bldP spid="105" grpId="0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48"/>
            <a:ext cx="12192000" cy="4066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Modern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775" y="973395"/>
            <a:ext cx="3599878" cy="443861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</a:t>
            </a:r>
            <a:r>
              <a:rPr lang="en-US" sz="1600" dirty="0">
                <a:effectLst/>
                <a:latin typeface="Calibri" panose="020F0502020204030204" pitchFamily="34" charset="0"/>
              </a:rPr>
              <a:t>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Chart 1850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Sabbath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Marriage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Baptism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Organization 1845 {CET 73.1}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Suggested reading GC Chapters 21-24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Recommended video FIN SOTP 03/20/20 The Manner of the KoS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43FBD30-9062-4F35-88FD-E986B9051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922690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9414433D-625D-4F74-8E31-0ADAEB1A1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7350" y="1922690"/>
            <a:ext cx="7429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9CA90E1-E35E-49DC-8469-B9D087AF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49" y="1922690"/>
            <a:ext cx="57149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Disappointment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BD1865A-93FB-45E8-83CC-01A50675D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6F6C43-5D71-48EF-A942-2C6D8BEC5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8B5B7178-05EF-4414-8489-B8996B42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B2EDFEC-61B9-42BF-948A-3F036D41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46103B7-175C-4DE7-8BF3-28C1A8E3F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351190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AE1BC5F-7CF3-40FE-8BB1-3D489823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228725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BC1D0A1-1000-4948-BE5E-2E745C5B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1979840"/>
            <a:ext cx="857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Organization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þ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Rejection of  message      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D8C7A6D2-DB11-4108-8C54-053CED43C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D9506EC7-F21A-4DBE-BB88-E7E5D24B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A10C0CAB-69FD-417B-8701-7BF7FEF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79840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324B28E-D98C-40EB-B824-D404E322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1608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13A054B-D797-4348-AC2E-C25D5A0E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36890"/>
            <a:ext cx="514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E940DB4-FBF1-4E3F-902E-852DB0D3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5A6FE5A-EA5B-47FD-8ACE-B5E9541E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3B5A19D-4CF6-4B2E-A881-CB6CEBC37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12487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91C3A7E-E3A1-484B-88EC-F6DC34A59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1236890"/>
            <a:ext cx="1143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C5E1548-C010-4AF7-97CF-AB785FA1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951140"/>
            <a:ext cx="914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D7DBEED8-CF4E-4D46-B690-DB6AD552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165218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0E25B5F-D363-4E14-880B-530AE2A6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CFA6DD2-2776-48B4-A6D9-D6FEA48D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2780B4CC-43FA-4E68-9352-EBC637F6D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11725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C837497-BB37-4693-BCC9-41B3F3AF58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3150" y="1751240"/>
            <a:ext cx="17145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A84EC334-A794-4A2D-9FF5-9EEA0DFB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54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D30BEC09-A5ED-4B14-B1AA-A7DBB159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1ADC887-6088-454B-B8C8-5EF0B8C6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922690"/>
            <a:ext cx="0" cy="2857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531F292-17DD-448E-A442-FAD2FE7D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9968F854-D5BF-45B3-A363-132F0D9D3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974481F1-2BE1-4B82-A7C0-21EE9C88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236889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AC95BA40-D473-429E-813A-A35941DD1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808390"/>
            <a:ext cx="2857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1315D02F-ECEC-4167-B046-D417196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8344712-2263-4D67-B16C-E41AC16E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71506BED-838D-43A5-B5F1-F56538BF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EF13C4A5-95B9-45F0-88F9-2E73F711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0A0B8EAE-1B61-4D02-8DE5-BF49AF17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78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Waggoner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C45FF0CC-00DF-4997-871A-220A5ECB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22690"/>
            <a:ext cx="0" cy="6286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A383DBB-2671-4719-AFF3-ECD3604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3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Smith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16557718-E66F-4AEB-A636-8FBA86BEB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94BBF308-0A97-4FF1-90C5-7FE6139F7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94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D92A7316-0DAF-4F1F-8CE9-F18FF2AD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30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90ED53E-4248-44E7-A05C-DE33629CA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236890"/>
            <a:ext cx="2228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4F086D95-5B37-4E1A-8DC2-A54ABD48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00" y="951140"/>
            <a:ext cx="628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   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202B8DC3-158B-4265-878C-9F43CFE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3689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237D06D4-7DDD-48C7-806E-BC6AD0060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1865540"/>
            <a:ext cx="11430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F3DCB8E0-9110-496A-B6F6-D2E1944F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865540"/>
            <a:ext cx="285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Sylfaen" panose="010A0502050306030303" pitchFamily="18" charset="0"/>
              </a:rPr>
              <a:t>α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51">
            <a:extLst>
              <a:ext uri="{FF2B5EF4-FFF2-40B4-BE49-F238E27FC236}">
                <a16:creationId xmlns:a16="http://schemas.microsoft.com/office/drawing/2014/main" id="{12414D16-199E-4101-98FA-83779040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1341665"/>
            <a:ext cx="581025" cy="4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E1100E5D-6A66-473F-9431-3AA6389F7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808390"/>
            <a:ext cx="6286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6B2F03AA-167D-4C7C-8B5A-D2473761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0" y="1979840"/>
            <a:ext cx="285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ῼ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03">
            <a:extLst>
              <a:ext uri="{FF2B5EF4-FFF2-40B4-BE49-F238E27FC236}">
                <a16:creationId xmlns:a16="http://schemas.microsoft.com/office/drawing/2014/main" id="{DDA5455B-0BCF-4C4B-B631-5F05405C0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04">
            <a:extLst>
              <a:ext uri="{FF2B5EF4-FFF2-40B4-BE49-F238E27FC236}">
                <a16:creationId xmlns:a16="http://schemas.microsoft.com/office/drawing/2014/main" id="{0568B018-8B0F-4997-AF77-7FC8F2F9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9640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05">
            <a:extLst>
              <a:ext uri="{FF2B5EF4-FFF2-40B4-BE49-F238E27FC236}">
                <a16:creationId xmlns:a16="http://schemas.microsoft.com/office/drawing/2014/main" id="{37833971-66FC-496E-8DD3-68AAD267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922690"/>
            <a:ext cx="0" cy="5715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106">
            <a:extLst>
              <a:ext uri="{FF2B5EF4-FFF2-40B4-BE49-F238E27FC236}">
                <a16:creationId xmlns:a16="http://schemas.microsoft.com/office/drawing/2014/main" id="{2F9FFEAA-CD05-4CDB-AD7B-805FFBFC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140834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6082D7-4BCC-4DF9-8213-B2104A80DCA0}"/>
              </a:ext>
            </a:extLst>
          </p:cNvPr>
          <p:cNvSpPr txBox="1"/>
          <p:nvPr/>
        </p:nvSpPr>
        <p:spPr>
          <a:xfrm>
            <a:off x="5658375" y="982890"/>
            <a:ext cx="4693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1260</a:t>
            </a:r>
            <a:endParaRPr lang="en-US" sz="1200" dirty="0"/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1AE89C7-9272-4708-8E3A-9649AFD0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131864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3">
            <a:extLst>
              <a:ext uri="{FF2B5EF4-FFF2-40B4-BE49-F238E27FC236}">
                <a16:creationId xmlns:a16="http://schemas.microsoft.com/office/drawing/2014/main" id="{A58EB119-36C5-46C6-9AAF-3609545C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55781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0A0FB8A7-9913-40F3-97FF-791533638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2784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1">
            <a:extLst>
              <a:ext uri="{FF2B5EF4-FFF2-40B4-BE49-F238E27FC236}">
                <a16:creationId xmlns:a16="http://schemas.microsoft.com/office/drawing/2014/main" id="{2556C315-7E92-44DC-B539-0D3FA3F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8702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7BAE5D3C-9580-422C-B550-C33B685B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D2905492-3F4F-4BB4-848C-05AD208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4D998FB-701A-4103-88E5-67666C31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2858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32">
            <a:extLst>
              <a:ext uri="{FF2B5EF4-FFF2-40B4-BE49-F238E27FC236}">
                <a16:creationId xmlns:a16="http://schemas.microsoft.com/office/drawing/2014/main" id="{8EA0F0F9-0A20-4F76-B86D-A67A889D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F9B6982F-C629-4685-9CD5-6814000C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7B246CF5-6A4A-4F13-9760-3B66B7E6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285931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Line 7">
            <a:extLst>
              <a:ext uri="{FF2B5EF4-FFF2-40B4-BE49-F238E27FC236}">
                <a16:creationId xmlns:a16="http://schemas.microsoft.com/office/drawing/2014/main" id="{C943BEE3-9B8F-4A78-B602-F59BE6A6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">
            <a:extLst>
              <a:ext uri="{FF2B5EF4-FFF2-40B4-BE49-F238E27FC236}">
                <a16:creationId xmlns:a16="http://schemas.microsoft.com/office/drawing/2014/main" id="{82E2BF37-09CB-4261-8DDB-4E60B5414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20">
            <a:extLst>
              <a:ext uri="{FF2B5EF4-FFF2-40B4-BE49-F238E27FC236}">
                <a16:creationId xmlns:a16="http://schemas.microsoft.com/office/drawing/2014/main" id="{0C36B8A2-5A90-4249-847E-4E4478F0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28712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3BADD7BD-F75B-4BE7-9617-228CC8F3B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3253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25">
            <a:extLst>
              <a:ext uri="{FF2B5EF4-FFF2-40B4-BE49-F238E27FC236}">
                <a16:creationId xmlns:a16="http://schemas.microsoft.com/office/drawing/2014/main" id="{6FB6C829-4C19-473E-8900-4B61D9B7A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3253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216035A0-B364-4AB4-942B-A0E1B062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284480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3">
            <a:extLst>
              <a:ext uri="{FF2B5EF4-FFF2-40B4-BE49-F238E27FC236}">
                <a16:creationId xmlns:a16="http://schemas.microsoft.com/office/drawing/2014/main" id="{B8F8A90F-1063-4D0D-BA3C-44FB1FD9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43411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4958070B-E4F3-4859-A2A9-FB7F07F95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C016CC2B-059A-4887-AD12-395922C8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37465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Line 7">
            <a:extLst>
              <a:ext uri="{FF2B5EF4-FFF2-40B4-BE49-F238E27FC236}">
                <a16:creationId xmlns:a16="http://schemas.microsoft.com/office/drawing/2014/main" id="{AE457126-897E-4D20-B1B0-10C3615CA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4142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9">
            <a:extLst>
              <a:ext uri="{FF2B5EF4-FFF2-40B4-BE49-F238E27FC236}">
                <a16:creationId xmlns:a16="http://schemas.microsoft.com/office/drawing/2014/main" id="{C15BD213-2DC1-4E6C-8136-3163D85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142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Text Box 20">
            <a:extLst>
              <a:ext uri="{FF2B5EF4-FFF2-40B4-BE49-F238E27FC236}">
                <a16:creationId xmlns:a16="http://schemas.microsoft.com/office/drawing/2014/main" id="{69AFD4DD-04A1-4BAA-8C67-3A0CD319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224" y="3563728"/>
            <a:ext cx="564125" cy="65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April 19,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7">
            <a:extLst>
              <a:ext uri="{FF2B5EF4-FFF2-40B4-BE49-F238E27FC236}">
                <a16:creationId xmlns:a16="http://schemas.microsoft.com/office/drawing/2014/main" id="{A2876231-18E2-4AD8-BDE9-F6AEC58F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">
            <a:extLst>
              <a:ext uri="{FF2B5EF4-FFF2-40B4-BE49-F238E27FC236}">
                <a16:creationId xmlns:a16="http://schemas.microsoft.com/office/drawing/2014/main" id="{4BD37176-7C30-4908-B493-AC2B8CCE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 Box 20">
            <a:extLst>
              <a:ext uri="{FF2B5EF4-FFF2-40B4-BE49-F238E27FC236}">
                <a16:creationId xmlns:a16="http://schemas.microsoft.com/office/drawing/2014/main" id="{D33FD4FF-0527-4129-B850-B845144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3559932"/>
            <a:ext cx="52704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July 21,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7">
            <a:extLst>
              <a:ext uri="{FF2B5EF4-FFF2-40B4-BE49-F238E27FC236}">
                <a16:creationId xmlns:a16="http://schemas.microsoft.com/office/drawing/2014/main" id="{741D0356-F889-41F1-9323-A0B6240C3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13723445-4B9B-47C5-8661-275E5484B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CF0B1BC5-8FAF-4BF9-9441-D34B762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667" y="3576866"/>
            <a:ext cx="48259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Oct 22,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Line 7">
            <a:extLst>
              <a:ext uri="{FF2B5EF4-FFF2-40B4-BE49-F238E27FC236}">
                <a16:creationId xmlns:a16="http://schemas.microsoft.com/office/drawing/2014/main" id="{4EAE1614-FEE8-412B-81A5-0895EE344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9">
            <a:extLst>
              <a:ext uri="{FF2B5EF4-FFF2-40B4-BE49-F238E27FC236}">
                <a16:creationId xmlns:a16="http://schemas.microsoft.com/office/drawing/2014/main" id="{4D9B19C1-38C4-4C54-80B5-3E1B71248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415471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Text Box 20">
            <a:extLst>
              <a:ext uri="{FF2B5EF4-FFF2-40B4-BE49-F238E27FC236}">
                <a16:creationId xmlns:a16="http://schemas.microsoft.com/office/drawing/2014/main" id="{952254FF-2956-45C7-B14B-AA619BFB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632" y="3744768"/>
            <a:ext cx="419100" cy="42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1863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1D2525-5C66-4828-825F-82D84F104EB0}"/>
              </a:ext>
            </a:extLst>
          </p:cNvPr>
          <p:cNvCxnSpPr/>
          <p:nvPr/>
        </p:nvCxnSpPr>
        <p:spPr>
          <a:xfrm>
            <a:off x="8114727" y="3992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D05F129-6F1A-427A-8E10-224823C997C7}"/>
              </a:ext>
            </a:extLst>
          </p:cNvPr>
          <p:cNvCxnSpPr/>
          <p:nvPr/>
        </p:nvCxnSpPr>
        <p:spPr>
          <a:xfrm>
            <a:off x="8114727" y="31097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Line 3">
            <a:extLst>
              <a:ext uri="{FF2B5EF4-FFF2-40B4-BE49-F238E27FC236}">
                <a16:creationId xmlns:a16="http://schemas.microsoft.com/office/drawing/2014/main" id="{8E924DDE-8AB7-415D-BDBB-180F8B398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545646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F7C6F7C9-1E20-495C-B43F-EBB2A289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51770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11">
            <a:extLst>
              <a:ext uri="{FF2B5EF4-FFF2-40B4-BE49-F238E27FC236}">
                <a16:creationId xmlns:a16="http://schemas.microsoft.com/office/drawing/2014/main" id="{F9092790-3364-4314-B9C8-A67BF40F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7688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0B583E7D-72E4-4DB2-BFD6-7DAD5424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>
            <a:extLst>
              <a:ext uri="{FF2B5EF4-FFF2-40B4-BE49-F238E27FC236}">
                <a16:creationId xmlns:a16="http://schemas.microsoft.com/office/drawing/2014/main" id="{E354AEB5-EB2C-4158-9C28-0C8E22C35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A53B4B98-B4A0-44F0-AF5E-0F914C1D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733360"/>
            <a:ext cx="428625" cy="46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2">
            <a:extLst>
              <a:ext uri="{FF2B5EF4-FFF2-40B4-BE49-F238E27FC236}">
                <a16:creationId xmlns:a16="http://schemas.microsoft.com/office/drawing/2014/main" id="{EAB1116C-FA3B-41F6-9C26-3265E0675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3">
            <a:extLst>
              <a:ext uri="{FF2B5EF4-FFF2-40B4-BE49-F238E27FC236}">
                <a16:creationId xmlns:a16="http://schemas.microsoft.com/office/drawing/2014/main" id="{68908FBB-79D0-4252-B0CF-CD32B8DB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4">
            <a:extLst>
              <a:ext uri="{FF2B5EF4-FFF2-40B4-BE49-F238E27FC236}">
                <a16:creationId xmlns:a16="http://schemas.microsoft.com/office/drawing/2014/main" id="{DC437F9D-5E1B-4A9C-9C8E-627C86AC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475796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7">
            <a:extLst>
              <a:ext uri="{FF2B5EF4-FFF2-40B4-BE49-F238E27FC236}">
                <a16:creationId xmlns:a16="http://schemas.microsoft.com/office/drawing/2014/main" id="{FBDD10F3-28DF-4DAE-A1B5-1D810019A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9">
            <a:extLst>
              <a:ext uri="{FF2B5EF4-FFF2-40B4-BE49-F238E27FC236}">
                <a16:creationId xmlns:a16="http://schemas.microsoft.com/office/drawing/2014/main" id="{D100D355-2CDA-40E5-9981-A6A9022EC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20">
            <a:extLst>
              <a:ext uri="{FF2B5EF4-FFF2-40B4-BE49-F238E27FC236}">
                <a16:creationId xmlns:a16="http://schemas.microsoft.com/office/drawing/2014/main" id="{5A20820A-378D-42F4-8A34-4FEA0A05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7698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Line 24">
            <a:extLst>
              <a:ext uri="{FF2B5EF4-FFF2-40B4-BE49-F238E27FC236}">
                <a16:creationId xmlns:a16="http://schemas.microsoft.com/office/drawing/2014/main" id="{5B94D76A-ED7B-4A92-BEF6-5B7736B6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5151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25">
            <a:extLst>
              <a:ext uri="{FF2B5EF4-FFF2-40B4-BE49-F238E27FC236}">
                <a16:creationId xmlns:a16="http://schemas.microsoft.com/office/drawing/2014/main" id="{D0D89B59-A32F-4681-9942-14C2F6ED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5151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26">
            <a:extLst>
              <a:ext uri="{FF2B5EF4-FFF2-40B4-BE49-F238E27FC236}">
                <a16:creationId xmlns:a16="http://schemas.microsoft.com/office/drawing/2014/main" id="{168172FE-ADA3-498C-8ED4-EBBE0263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474345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Line 3">
            <a:extLst>
              <a:ext uri="{FF2B5EF4-FFF2-40B4-BE49-F238E27FC236}">
                <a16:creationId xmlns:a16="http://schemas.microsoft.com/office/drawing/2014/main" id="{E5D68B2B-CCE8-42F3-BD66-584025F4B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3276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6EDB4C7B-6FC6-4047-9AEB-0D3362E6B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ext Box 11">
            <a:extLst>
              <a:ext uri="{FF2B5EF4-FFF2-40B4-BE49-F238E27FC236}">
                <a16:creationId xmlns:a16="http://schemas.microsoft.com/office/drawing/2014/main" id="{66390068-78AB-47B1-BC91-FD862657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07614393-0DC2-4193-BBDC-8CBC2ED2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6040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9">
            <a:extLst>
              <a:ext uri="{FF2B5EF4-FFF2-40B4-BE49-F238E27FC236}">
                <a16:creationId xmlns:a16="http://schemas.microsoft.com/office/drawing/2014/main" id="{71D08EC5-77D0-4BAB-8833-A57386AEF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6040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20">
            <a:extLst>
              <a:ext uri="{FF2B5EF4-FFF2-40B4-BE49-F238E27FC236}">
                <a16:creationId xmlns:a16="http://schemas.microsoft.com/office/drawing/2014/main" id="{03DA8C8A-5729-4FFF-AE77-B7CC31AE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56461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Line 7">
            <a:extLst>
              <a:ext uri="{FF2B5EF4-FFF2-40B4-BE49-F238E27FC236}">
                <a16:creationId xmlns:a16="http://schemas.microsoft.com/office/drawing/2014/main" id="{3BD1F920-46B0-4140-BC1B-03D8A400B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9">
            <a:extLst>
              <a:ext uri="{FF2B5EF4-FFF2-40B4-BE49-F238E27FC236}">
                <a16:creationId xmlns:a16="http://schemas.microsoft.com/office/drawing/2014/main" id="{8C6EEC7E-5926-4290-B467-FD0FDF7BC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 Box 20">
            <a:extLst>
              <a:ext uri="{FF2B5EF4-FFF2-40B4-BE49-F238E27FC236}">
                <a16:creationId xmlns:a16="http://schemas.microsoft.com/office/drawing/2014/main" id="{3989D48E-B4C3-4131-9D01-750E733D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5645150"/>
            <a:ext cx="419100" cy="45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  <a:endParaRPr lang="en-US" altLang="en-US" sz="12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Line 7">
            <a:extLst>
              <a:ext uri="{FF2B5EF4-FFF2-40B4-BE49-F238E27FC236}">
                <a16:creationId xmlns:a16="http://schemas.microsoft.com/office/drawing/2014/main" id="{C66196E5-5337-4D08-A9C5-CE2DBC96E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9">
            <a:extLst>
              <a:ext uri="{FF2B5EF4-FFF2-40B4-BE49-F238E27FC236}">
                <a16:creationId xmlns:a16="http://schemas.microsoft.com/office/drawing/2014/main" id="{6529F1C8-8857-40E7-9E65-8C427E61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Text Box 20">
            <a:extLst>
              <a:ext uri="{FF2B5EF4-FFF2-40B4-BE49-F238E27FC236}">
                <a16:creationId xmlns:a16="http://schemas.microsoft.com/office/drawing/2014/main" id="{5495DAF9-1355-44BE-AEA4-CEF4AC8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47551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Nov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7">
            <a:extLst>
              <a:ext uri="{FF2B5EF4-FFF2-40B4-BE49-F238E27FC236}">
                <a16:creationId xmlns:a16="http://schemas.microsoft.com/office/drawing/2014/main" id="{93A1796B-771C-4825-A5DE-0B89AED0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9">
            <a:extLst>
              <a:ext uri="{FF2B5EF4-FFF2-40B4-BE49-F238E27FC236}">
                <a16:creationId xmlns:a16="http://schemas.microsoft.com/office/drawing/2014/main" id="{7A472DFF-4984-4E16-9FE7-3F09DEE83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605336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 Box 20">
            <a:extLst>
              <a:ext uri="{FF2B5EF4-FFF2-40B4-BE49-F238E27FC236}">
                <a16:creationId xmlns:a16="http://schemas.microsoft.com/office/drawing/2014/main" id="{305726F9-3D32-4AA5-B2EB-CF9B1164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1" y="5660459"/>
            <a:ext cx="419100" cy="4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2021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0CBD096-96BA-4355-8767-324EBFED0C3E}"/>
              </a:ext>
            </a:extLst>
          </p:cNvPr>
          <p:cNvCxnSpPr/>
          <p:nvPr/>
        </p:nvCxnSpPr>
        <p:spPr>
          <a:xfrm>
            <a:off x="8114727" y="58910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4CFF85-DB28-4F18-AB51-5609E6002A7F}"/>
              </a:ext>
            </a:extLst>
          </p:cNvPr>
          <p:cNvCxnSpPr/>
          <p:nvPr/>
        </p:nvCxnSpPr>
        <p:spPr>
          <a:xfrm>
            <a:off x="8114727" y="5008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 Box 51">
            <a:extLst>
              <a:ext uri="{FF2B5EF4-FFF2-40B4-BE49-F238E27FC236}">
                <a16:creationId xmlns:a16="http://schemas.microsoft.com/office/drawing/2014/main" id="{E0CF02C5-B982-4702-88EA-90CA70D3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88" y="3475264"/>
            <a:ext cx="765747" cy="8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Beginning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Text Box 51">
            <a:extLst>
              <a:ext uri="{FF2B5EF4-FFF2-40B4-BE49-F238E27FC236}">
                <a16:creationId xmlns:a16="http://schemas.microsoft.com/office/drawing/2014/main" id="{91687F40-D116-4F67-B6FC-BA5316DA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412014"/>
            <a:ext cx="581025" cy="62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 of 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761A0BD-4A94-43D9-8FC1-C06458814D87}"/>
              </a:ext>
            </a:extLst>
          </p:cNvPr>
          <p:cNvCxnSpPr/>
          <p:nvPr/>
        </p:nvCxnSpPr>
        <p:spPr>
          <a:xfrm>
            <a:off x="7714677" y="1474643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 Box 10">
            <a:extLst>
              <a:ext uri="{FF2B5EF4-FFF2-40B4-BE49-F238E27FC236}">
                <a16:creationId xmlns:a16="http://schemas.microsoft.com/office/drawing/2014/main" id="{54242A61-8A79-485C-9434-2E91611B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609654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Priest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10">
            <a:extLst>
              <a:ext uri="{FF2B5EF4-FFF2-40B4-BE49-F238E27FC236}">
                <a16:creationId xmlns:a16="http://schemas.microsoft.com/office/drawing/2014/main" id="{D5D1F758-0B71-4899-9686-B112346B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410" y="523548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10">
            <a:extLst>
              <a:ext uri="{FF2B5EF4-FFF2-40B4-BE49-F238E27FC236}">
                <a16:creationId xmlns:a16="http://schemas.microsoft.com/office/drawing/2014/main" id="{9E74087A-8A5F-411E-8ED4-32B2B4AF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24107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Fractal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10">
            <a:extLst>
              <a:ext uri="{FF2B5EF4-FFF2-40B4-BE49-F238E27FC236}">
                <a16:creationId xmlns:a16="http://schemas.microsoft.com/office/drawing/2014/main" id="{EAA3D627-1452-4912-AE45-4BB2D11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95" y="335715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9483C4-B62F-40D4-82D1-165AAE65B4B1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1656FE3-35D5-4972-A925-77F075E90A0C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8" name="Text Test 1">
              <a:extLst>
                <a:ext uri="{FF2B5EF4-FFF2-40B4-BE49-F238E27FC236}">
                  <a16:creationId xmlns:a16="http://schemas.microsoft.com/office/drawing/2014/main" id="{8F862CE8-DE77-4202-BB00-E1A8C763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2E07475D-E467-4523-814B-BC1BFFA3B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4512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144K, Priest, Levites, Nethinims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27913" y="2319079"/>
            <a:ext cx="2972911" cy="404469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Development of the 144K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 Before S/L, during early rain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We are in the Early Rain - Messages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A progressive Development of the 144K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The 144K are here and being developed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 the early stages of their development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35DC43-E214-4DAC-8B30-6F9DCCC21653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56E75B-EA7B-4810-820C-5ACACEB361F3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Text Test 1">
              <a:extLst>
                <a:ext uri="{FF2B5EF4-FFF2-40B4-BE49-F238E27FC236}">
                  <a16:creationId xmlns:a16="http://schemas.microsoft.com/office/drawing/2014/main" id="{ADE29374-46C4-4D60-8A7B-EBB1D7B9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5945ED0-5F6F-4C1C-B09A-654F7F523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35600"/>
            <a:ext cx="640080" cy="640080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A4B5D1B7-88C2-4F1F-B300-599F76FDA8F2}"/>
              </a:ext>
            </a:extLst>
          </p:cNvPr>
          <p:cNvGrpSpPr/>
          <p:nvPr/>
        </p:nvGrpSpPr>
        <p:grpSpPr>
          <a:xfrm>
            <a:off x="1304990" y="2985700"/>
            <a:ext cx="6379385" cy="837482"/>
            <a:chOff x="1472359" y="3053737"/>
            <a:chExt cx="6379385" cy="837482"/>
          </a:xfrm>
        </p:grpSpPr>
        <p:grpSp>
          <p:nvGrpSpPr>
            <p:cNvPr id="80" name="Group Levites">
              <a:extLst>
                <a:ext uri="{FF2B5EF4-FFF2-40B4-BE49-F238E27FC236}">
                  <a16:creationId xmlns:a16="http://schemas.microsoft.com/office/drawing/2014/main" id="{EB17DB84-913B-4CCC-9EF2-F2A9FEE6D4A8}"/>
                </a:ext>
              </a:extLst>
            </p:cNvPr>
            <p:cNvGrpSpPr/>
            <p:nvPr/>
          </p:nvGrpSpPr>
          <p:grpSpPr>
            <a:xfrm>
              <a:off x="1472359" y="3554071"/>
              <a:ext cx="1234165" cy="337148"/>
              <a:chOff x="2332333" y="2650559"/>
              <a:chExt cx="1234165" cy="337148"/>
            </a:xfrm>
          </p:grpSpPr>
          <p:sp>
            <p:nvSpPr>
              <p:cNvPr id="114" name="Text Levites">
                <a:extLst>
                  <a:ext uri="{FF2B5EF4-FFF2-40B4-BE49-F238E27FC236}">
                    <a16:creationId xmlns:a16="http://schemas.microsoft.com/office/drawing/2014/main" id="{CEFBD489-DBFF-46AE-A19B-2DE77C6C1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2333" y="2650559"/>
                <a:ext cx="1234165" cy="337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dirty="0">
                    <a:latin typeface="Arial" panose="020B0604020202020204" pitchFamily="34" charset="0"/>
                  </a:rPr>
                  <a:t>Levites  2</a:t>
                </a:r>
                <a:endPara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A5418B9-AD31-4A2B-914E-F54E348CFA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9984" y="2698299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93" name="Text 1989">
              <a:extLst>
                <a:ext uri="{FF2B5EF4-FFF2-40B4-BE49-F238E27FC236}">
                  <a16:creationId xmlns:a16="http://schemas.microsoft.com/office/drawing/2014/main" id="{446E1DCB-F7E4-483A-A34D-1FAB0E6D1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7036" y="3295821"/>
              <a:ext cx="524708" cy="280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SL</a:t>
              </a:r>
            </a:p>
          </p:txBody>
        </p:sp>
        <p:sp>
          <p:nvSpPr>
            <p:cNvPr id="94" name="Text 911">
              <a:extLst>
                <a:ext uri="{FF2B5EF4-FFF2-40B4-BE49-F238E27FC236}">
                  <a16:creationId xmlns:a16="http://schemas.microsoft.com/office/drawing/2014/main" id="{C8CD6775-3ED5-4897-8D63-BF8BDEC4D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726" y="3283877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5" name="Line 9">
              <a:extLst>
                <a:ext uri="{FF2B5EF4-FFF2-40B4-BE49-F238E27FC236}">
                  <a16:creationId xmlns:a16="http://schemas.microsoft.com/office/drawing/2014/main" id="{E66A51FF-32D9-428B-9515-95CFA2CDB85E}"/>
                </a:ext>
              </a:extLst>
            </p:cNvPr>
            <p:cNvCxnSpPr/>
            <p:nvPr/>
          </p:nvCxnSpPr>
          <p:spPr bwMode="auto">
            <a:xfrm>
              <a:off x="2736398" y="3845197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1A6C2533-69AB-4A97-84DC-43D617E3D604}"/>
                </a:ext>
              </a:extLst>
            </p:cNvPr>
            <p:cNvCxnSpPr/>
            <p:nvPr/>
          </p:nvCxnSpPr>
          <p:spPr bwMode="auto">
            <a:xfrm rot="5400000">
              <a:off x="2771806" y="3379453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0BAB20B1-EBE2-4E74-AD19-57F93E4BDA15}"/>
                </a:ext>
              </a:extLst>
            </p:cNvPr>
            <p:cNvCxnSpPr/>
            <p:nvPr/>
          </p:nvCxnSpPr>
          <p:spPr bwMode="auto">
            <a:xfrm>
              <a:off x="2747694" y="3567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98" name="Group Lv 2014">
              <a:extLst>
                <a:ext uri="{FF2B5EF4-FFF2-40B4-BE49-F238E27FC236}">
                  <a16:creationId xmlns:a16="http://schemas.microsoft.com/office/drawing/2014/main" id="{D635C6CD-246D-4230-9F58-0B5244FB93FF}"/>
                </a:ext>
              </a:extLst>
            </p:cNvPr>
            <p:cNvGrpSpPr/>
            <p:nvPr/>
          </p:nvGrpSpPr>
          <p:grpSpPr>
            <a:xfrm>
              <a:off x="3799228" y="3291275"/>
              <a:ext cx="538252" cy="550993"/>
              <a:chOff x="3777456" y="3291275"/>
              <a:chExt cx="538252" cy="550993"/>
            </a:xfrm>
          </p:grpSpPr>
          <p:sp>
            <p:nvSpPr>
              <p:cNvPr id="111" name="Text SL">
                <a:extLst>
                  <a:ext uri="{FF2B5EF4-FFF2-40B4-BE49-F238E27FC236}">
                    <a16:creationId xmlns:a16="http://schemas.microsoft.com/office/drawing/2014/main" id="{5BCDE1E0-EBB4-440F-9EB5-A82B02506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7456" y="3291275"/>
                <a:ext cx="538252" cy="287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2014</a:t>
                </a:r>
              </a:p>
            </p:txBody>
          </p:sp>
          <p:cxnSp>
            <p:nvCxnSpPr>
              <p:cNvPr id="112" name="Line 16">
                <a:extLst>
                  <a:ext uri="{FF2B5EF4-FFF2-40B4-BE49-F238E27FC236}">
                    <a16:creationId xmlns:a16="http://schemas.microsoft.com/office/drawing/2014/main" id="{B8B5DD8B-279C-4BDA-ACD9-FA5D32F63BDD}"/>
                  </a:ext>
                </a:extLst>
              </p:cNvPr>
              <p:cNvCxnSpPr/>
              <p:nvPr/>
            </p:nvCxnSpPr>
            <p:spPr bwMode="auto">
              <a:xfrm rot="5400000">
                <a:off x="4047761" y="337944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Line 16">
                <a:extLst>
                  <a:ext uri="{FF2B5EF4-FFF2-40B4-BE49-F238E27FC236}">
                    <a16:creationId xmlns:a16="http://schemas.microsoft.com/office/drawing/2014/main" id="{59F38A4D-D5D6-47FB-BF6C-EAC186E96EF6}"/>
                  </a:ext>
                </a:extLst>
              </p:cNvPr>
              <p:cNvCxnSpPr/>
              <p:nvPr/>
            </p:nvCxnSpPr>
            <p:spPr bwMode="auto">
              <a:xfrm>
                <a:off x="4032116" y="3567948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Lv 2019">
              <a:extLst>
                <a:ext uri="{FF2B5EF4-FFF2-40B4-BE49-F238E27FC236}">
                  <a16:creationId xmlns:a16="http://schemas.microsoft.com/office/drawing/2014/main" id="{DCFFB262-28B2-47A7-AE31-9534991FAAE1}"/>
                </a:ext>
              </a:extLst>
            </p:cNvPr>
            <p:cNvGrpSpPr/>
            <p:nvPr/>
          </p:nvGrpSpPr>
          <p:grpSpPr>
            <a:xfrm>
              <a:off x="5097030" y="3053737"/>
              <a:ext cx="607664" cy="794423"/>
              <a:chOff x="5053486" y="3053737"/>
              <a:chExt cx="607664" cy="794423"/>
            </a:xfrm>
          </p:grpSpPr>
          <p:sp>
            <p:nvSpPr>
              <p:cNvPr id="107" name="Text CoP">
                <a:extLst>
                  <a:ext uri="{FF2B5EF4-FFF2-40B4-BE49-F238E27FC236}">
                    <a16:creationId xmlns:a16="http://schemas.microsoft.com/office/drawing/2014/main" id="{6FF69B2E-E2C5-43AE-A5DD-4A2834F28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486" y="3053737"/>
                <a:ext cx="607664" cy="518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108" name="Line 16">
                <a:extLst>
                  <a:ext uri="{FF2B5EF4-FFF2-40B4-BE49-F238E27FC236}">
                    <a16:creationId xmlns:a16="http://schemas.microsoft.com/office/drawing/2014/main" id="{935D712F-76B9-4A7A-BA37-467721716144}"/>
                  </a:ext>
                </a:extLst>
              </p:cNvPr>
              <p:cNvCxnSpPr/>
              <p:nvPr/>
            </p:nvCxnSpPr>
            <p:spPr bwMode="auto">
              <a:xfrm rot="5400000">
                <a:off x="5351410" y="338451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Line 16">
                <a:extLst>
                  <a:ext uri="{FF2B5EF4-FFF2-40B4-BE49-F238E27FC236}">
                    <a16:creationId xmlns:a16="http://schemas.microsoft.com/office/drawing/2014/main" id="{FFACC7D8-FE4D-46A1-95E7-325618DF35EF}"/>
                  </a:ext>
                </a:extLst>
              </p:cNvPr>
              <p:cNvCxnSpPr/>
              <p:nvPr/>
            </p:nvCxnSpPr>
            <p:spPr bwMode="auto">
              <a:xfrm>
                <a:off x="5343912" y="3573840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Group Lv 2021">
              <a:extLst>
                <a:ext uri="{FF2B5EF4-FFF2-40B4-BE49-F238E27FC236}">
                  <a16:creationId xmlns:a16="http://schemas.microsoft.com/office/drawing/2014/main" id="{F44892DA-0571-458A-AAAC-5F8A2D210376}"/>
                </a:ext>
              </a:extLst>
            </p:cNvPr>
            <p:cNvGrpSpPr/>
            <p:nvPr/>
          </p:nvGrpSpPr>
          <p:grpSpPr>
            <a:xfrm>
              <a:off x="5979659" y="3060051"/>
              <a:ext cx="604667" cy="794540"/>
              <a:chOff x="6404204" y="3060051"/>
              <a:chExt cx="604667" cy="794540"/>
            </a:xfrm>
          </p:grpSpPr>
          <p:sp>
            <p:nvSpPr>
              <p:cNvPr id="104" name="Text 2nd Advent">
                <a:extLst>
                  <a:ext uri="{FF2B5EF4-FFF2-40B4-BE49-F238E27FC236}">
                    <a16:creationId xmlns:a16="http://schemas.microsoft.com/office/drawing/2014/main" id="{42EC2CAC-5157-4F2B-91EE-AACF258A8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4204" y="3060051"/>
                <a:ext cx="604667" cy="519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(CoP)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105" name="Line 16">
                <a:extLst>
                  <a:ext uri="{FF2B5EF4-FFF2-40B4-BE49-F238E27FC236}">
                    <a16:creationId xmlns:a16="http://schemas.microsoft.com/office/drawing/2014/main" id="{6D99A1EC-5459-4B15-9F05-D480ED0D1FB1}"/>
                  </a:ext>
                </a:extLst>
              </p:cNvPr>
              <p:cNvCxnSpPr/>
              <p:nvPr/>
            </p:nvCxnSpPr>
            <p:spPr bwMode="auto">
              <a:xfrm rot="5400000">
                <a:off x="6706148" y="3391765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Line 16">
                <a:extLst>
                  <a:ext uri="{FF2B5EF4-FFF2-40B4-BE49-F238E27FC236}">
                    <a16:creationId xmlns:a16="http://schemas.microsoft.com/office/drawing/2014/main" id="{91D0DFA5-6BBF-4395-A736-CACF11D36A85}"/>
                  </a:ext>
                </a:extLst>
              </p:cNvPr>
              <p:cNvCxnSpPr/>
              <p:nvPr/>
            </p:nvCxnSpPr>
            <p:spPr bwMode="auto">
              <a:xfrm>
                <a:off x="6690503" y="3580271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7427B5FE-6CF5-427D-815B-C82488BB559A}"/>
                </a:ext>
              </a:extLst>
            </p:cNvPr>
            <p:cNvCxnSpPr/>
            <p:nvPr/>
          </p:nvCxnSpPr>
          <p:spPr bwMode="auto">
            <a:xfrm rot="5400000">
              <a:off x="7591785" y="33837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2" name="Line 16">
              <a:extLst>
                <a:ext uri="{FF2B5EF4-FFF2-40B4-BE49-F238E27FC236}">
                  <a16:creationId xmlns:a16="http://schemas.microsoft.com/office/drawing/2014/main" id="{7A156EB0-7062-4220-A752-FD6B3DF3E25C}"/>
                </a:ext>
              </a:extLst>
            </p:cNvPr>
            <p:cNvCxnSpPr/>
            <p:nvPr/>
          </p:nvCxnSpPr>
          <p:spPr bwMode="auto">
            <a:xfrm>
              <a:off x="7574702" y="3578295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3" name="Text Harvest">
              <a:extLst>
                <a:ext uri="{FF2B5EF4-FFF2-40B4-BE49-F238E27FC236}">
                  <a16:creationId xmlns:a16="http://schemas.microsoft.com/office/drawing/2014/main" id="{42A890C8-5D1C-460B-B947-44E84CC8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1898" y="3571136"/>
              <a:ext cx="797987" cy="278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5" name="Text 144">
            <a:extLst>
              <a:ext uri="{FF2B5EF4-FFF2-40B4-BE49-F238E27FC236}">
                <a16:creationId xmlns:a16="http://schemas.microsoft.com/office/drawing/2014/main" id="{FF28466F-F68D-4157-80C2-9C75C742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87" y="1644068"/>
            <a:ext cx="607664" cy="3285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144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5" name="Line 9">
            <a:extLst>
              <a:ext uri="{FF2B5EF4-FFF2-40B4-BE49-F238E27FC236}">
                <a16:creationId xmlns:a16="http://schemas.microsoft.com/office/drawing/2014/main" id="{F545DA8D-E682-4DC4-918F-8AAA991B427F}"/>
              </a:ext>
            </a:extLst>
          </p:cNvPr>
          <p:cNvCxnSpPr/>
          <p:nvPr/>
        </p:nvCxnSpPr>
        <p:spPr bwMode="auto">
          <a:xfrm>
            <a:off x="1284509" y="1910266"/>
            <a:ext cx="87782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6" name="Line 16">
            <a:extLst>
              <a:ext uri="{FF2B5EF4-FFF2-40B4-BE49-F238E27FC236}">
                <a16:creationId xmlns:a16="http://schemas.microsoft.com/office/drawing/2014/main" id="{3E1CEA15-7E6B-4400-A4D6-70DD642304A7}"/>
              </a:ext>
            </a:extLst>
          </p:cNvPr>
          <p:cNvCxnSpPr/>
          <p:nvPr/>
        </p:nvCxnSpPr>
        <p:spPr bwMode="auto">
          <a:xfrm rot="5400000">
            <a:off x="1319917" y="1444526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7" name="Line 16">
            <a:extLst>
              <a:ext uri="{FF2B5EF4-FFF2-40B4-BE49-F238E27FC236}">
                <a16:creationId xmlns:a16="http://schemas.microsoft.com/office/drawing/2014/main" id="{E42DFA4B-4290-4D70-8958-0490A16A70C0}"/>
              </a:ext>
            </a:extLst>
          </p:cNvPr>
          <p:cNvCxnSpPr/>
          <p:nvPr/>
        </p:nvCxnSpPr>
        <p:spPr bwMode="auto">
          <a:xfrm>
            <a:off x="1295805" y="163303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58" name="Text 1989">
            <a:extLst>
              <a:ext uri="{FF2B5EF4-FFF2-40B4-BE49-F238E27FC236}">
                <a16:creationId xmlns:a16="http://schemas.microsoft.com/office/drawing/2014/main" id="{42377DA5-B0F1-4CFF-9175-6CCC0093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784" y="1360884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3" name="Line 16">
            <a:extLst>
              <a:ext uri="{FF2B5EF4-FFF2-40B4-BE49-F238E27FC236}">
                <a16:creationId xmlns:a16="http://schemas.microsoft.com/office/drawing/2014/main" id="{BEFCD889-EECD-454D-831A-E0A1A99C1B8A}"/>
              </a:ext>
            </a:extLst>
          </p:cNvPr>
          <p:cNvCxnSpPr/>
          <p:nvPr/>
        </p:nvCxnSpPr>
        <p:spPr bwMode="auto">
          <a:xfrm rot="5400000">
            <a:off x="2595872" y="1444521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74" name="Line 16">
            <a:extLst>
              <a:ext uri="{FF2B5EF4-FFF2-40B4-BE49-F238E27FC236}">
                <a16:creationId xmlns:a16="http://schemas.microsoft.com/office/drawing/2014/main" id="{376B8E80-D73E-4E77-A0BD-BE49813CCD9B}"/>
              </a:ext>
            </a:extLst>
          </p:cNvPr>
          <p:cNvCxnSpPr/>
          <p:nvPr/>
        </p:nvCxnSpPr>
        <p:spPr bwMode="auto">
          <a:xfrm>
            <a:off x="2580227" y="163302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75" name="Text 911">
            <a:extLst>
              <a:ext uri="{FF2B5EF4-FFF2-40B4-BE49-F238E27FC236}">
                <a16:creationId xmlns:a16="http://schemas.microsoft.com/office/drawing/2014/main" id="{361F61A3-4183-4F98-B331-4DE7DC983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239" y="1359827"/>
            <a:ext cx="456142" cy="27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9/11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144">
            <a:extLst>
              <a:ext uri="{FF2B5EF4-FFF2-40B4-BE49-F238E27FC236}">
                <a16:creationId xmlns:a16="http://schemas.microsoft.com/office/drawing/2014/main" id="{5405694E-AF09-4B45-AC0B-F2F5ADAEC781}"/>
              </a:ext>
            </a:extLst>
          </p:cNvPr>
          <p:cNvGrpSpPr/>
          <p:nvPr/>
        </p:nvGrpSpPr>
        <p:grpSpPr>
          <a:xfrm>
            <a:off x="6951980" y="859984"/>
            <a:ext cx="919528" cy="1042365"/>
            <a:chOff x="3712127" y="1270917"/>
            <a:chExt cx="919528" cy="1042365"/>
          </a:xfrm>
        </p:grpSpPr>
        <p:cxnSp>
          <p:nvCxnSpPr>
            <p:cNvPr id="170" name="Line 16">
              <a:extLst>
                <a:ext uri="{FF2B5EF4-FFF2-40B4-BE49-F238E27FC236}">
                  <a16:creationId xmlns:a16="http://schemas.microsoft.com/office/drawing/2014/main" id="{7F8475CE-E060-4E5F-8DEC-E9DCFDB1335D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71" name="Line 16">
              <a:extLst>
                <a:ext uri="{FF2B5EF4-FFF2-40B4-BE49-F238E27FC236}">
                  <a16:creationId xmlns:a16="http://schemas.microsoft.com/office/drawing/2014/main" id="{004E8901-EA5B-430A-B317-D678D53B6F4D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72" name="Text SL">
              <a:extLst>
                <a:ext uri="{FF2B5EF4-FFF2-40B4-BE49-F238E27FC236}">
                  <a16:creationId xmlns:a16="http://schemas.microsoft.com/office/drawing/2014/main" id="{B80AEF9F-96D0-4B7A-A9F5-80E64D872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127" y="1270917"/>
              <a:ext cx="919528" cy="744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MN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(Midway)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SL</a:t>
              </a:r>
            </a:p>
          </p:txBody>
        </p:sp>
      </p:grpSp>
      <p:grpSp>
        <p:nvGrpSpPr>
          <p:cNvPr id="161" name="Group 144">
            <a:extLst>
              <a:ext uri="{FF2B5EF4-FFF2-40B4-BE49-F238E27FC236}">
                <a16:creationId xmlns:a16="http://schemas.microsoft.com/office/drawing/2014/main" id="{AD1B2648-2C3E-4D06-ABEC-8BCCBC50F93F}"/>
              </a:ext>
            </a:extLst>
          </p:cNvPr>
          <p:cNvGrpSpPr/>
          <p:nvPr/>
        </p:nvGrpSpPr>
        <p:grpSpPr>
          <a:xfrm>
            <a:off x="9591654" y="1114968"/>
            <a:ext cx="947208" cy="802720"/>
            <a:chOff x="6471557" y="1515017"/>
            <a:chExt cx="947208" cy="802720"/>
          </a:xfrm>
        </p:grpSpPr>
        <p:cxnSp>
          <p:nvCxnSpPr>
            <p:cNvPr id="167" name="Line 16">
              <a:extLst>
                <a:ext uri="{FF2B5EF4-FFF2-40B4-BE49-F238E27FC236}">
                  <a16:creationId xmlns:a16="http://schemas.microsoft.com/office/drawing/2014/main" id="{DA683982-3DE7-455B-8DFE-39EB934CC7C7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8" name="Line 16">
              <a:extLst>
                <a:ext uri="{FF2B5EF4-FFF2-40B4-BE49-F238E27FC236}">
                  <a16:creationId xmlns:a16="http://schemas.microsoft.com/office/drawing/2014/main" id="{2B8E3CBB-3069-46C8-83F9-7293B20B0A18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69" name="Text 2nd Advent">
              <a:extLst>
                <a:ext uri="{FF2B5EF4-FFF2-40B4-BE49-F238E27FC236}">
                  <a16:creationId xmlns:a16="http://schemas.microsoft.com/office/drawing/2014/main" id="{06D24059-942C-48AC-9270-DE0AC7A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15017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2nd Advent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2" name="Text Harvest">
            <a:extLst>
              <a:ext uri="{FF2B5EF4-FFF2-40B4-BE49-F238E27FC236}">
                <a16:creationId xmlns:a16="http://schemas.microsoft.com/office/drawing/2014/main" id="{FE97B140-8150-4379-AD6B-429E9744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441" y="1636209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3" name="Group 144 Dan 12">
            <a:extLst>
              <a:ext uri="{FF2B5EF4-FFF2-40B4-BE49-F238E27FC236}">
                <a16:creationId xmlns:a16="http://schemas.microsoft.com/office/drawing/2014/main" id="{73FC577A-2310-4AE1-AA1A-67DCCF379A60}"/>
              </a:ext>
            </a:extLst>
          </p:cNvPr>
          <p:cNvGrpSpPr/>
          <p:nvPr/>
        </p:nvGrpSpPr>
        <p:grpSpPr>
          <a:xfrm>
            <a:off x="8264372" y="1113064"/>
            <a:ext cx="919529" cy="793729"/>
            <a:chOff x="8420859" y="3733800"/>
            <a:chExt cx="919529" cy="793729"/>
          </a:xfrm>
        </p:grpSpPr>
        <p:sp>
          <p:nvSpPr>
            <p:cNvPr id="164" name="Text Dan 12">
              <a:extLst>
                <a:ext uri="{FF2B5EF4-FFF2-40B4-BE49-F238E27FC236}">
                  <a16:creationId xmlns:a16="http://schemas.microsoft.com/office/drawing/2014/main" id="{F5DAD66D-DD4C-43AD-A41A-C461921D8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0859" y="3733800"/>
              <a:ext cx="919529" cy="524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Dan 12:1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CoP</a:t>
              </a:r>
            </a:p>
          </p:txBody>
        </p:sp>
        <p:cxnSp>
          <p:nvCxnSpPr>
            <p:cNvPr id="165" name="Line 16">
              <a:extLst>
                <a:ext uri="{FF2B5EF4-FFF2-40B4-BE49-F238E27FC236}">
                  <a16:creationId xmlns:a16="http://schemas.microsoft.com/office/drawing/2014/main" id="{E011928A-5287-41AF-9C09-1EA8CAEAED41}"/>
                </a:ext>
              </a:extLst>
            </p:cNvPr>
            <p:cNvCxnSpPr/>
            <p:nvPr/>
          </p:nvCxnSpPr>
          <p:spPr bwMode="auto">
            <a:xfrm rot="5400000">
              <a:off x="8876303" y="405866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6" name="Line 16">
              <a:extLst>
                <a:ext uri="{FF2B5EF4-FFF2-40B4-BE49-F238E27FC236}">
                  <a16:creationId xmlns:a16="http://schemas.microsoft.com/office/drawing/2014/main" id="{361CCF1F-9F32-441F-A6E7-9BFD02281FBE}"/>
                </a:ext>
              </a:extLst>
            </p:cNvPr>
            <p:cNvCxnSpPr/>
            <p:nvPr/>
          </p:nvCxnSpPr>
          <p:spPr bwMode="auto">
            <a:xfrm>
              <a:off x="8859220" y="4253209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77" name="Oval 176">
            <a:extLst>
              <a:ext uri="{FF2B5EF4-FFF2-40B4-BE49-F238E27FC236}">
                <a16:creationId xmlns:a16="http://schemas.microsoft.com/office/drawing/2014/main" id="{2F9D8456-ABD4-47EB-BF7D-6841E1D1888D}"/>
              </a:ext>
            </a:extLst>
          </p:cNvPr>
          <p:cNvSpPr/>
          <p:nvPr/>
        </p:nvSpPr>
        <p:spPr>
          <a:xfrm>
            <a:off x="1238830" y="284637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1" name="Line 9">
            <a:extLst>
              <a:ext uri="{FF2B5EF4-FFF2-40B4-BE49-F238E27FC236}">
                <a16:creationId xmlns:a16="http://schemas.microsoft.com/office/drawing/2014/main" id="{CA2AFDAD-CA9B-4EF1-A610-6860E393C02A}"/>
              </a:ext>
            </a:extLst>
          </p:cNvPr>
          <p:cNvCxnSpPr/>
          <p:nvPr/>
        </p:nvCxnSpPr>
        <p:spPr bwMode="auto">
          <a:xfrm>
            <a:off x="1284513" y="2906308"/>
            <a:ext cx="484632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2" name="Line 16">
            <a:extLst>
              <a:ext uri="{FF2B5EF4-FFF2-40B4-BE49-F238E27FC236}">
                <a16:creationId xmlns:a16="http://schemas.microsoft.com/office/drawing/2014/main" id="{4AD251F1-5CD6-4A18-9A51-01AFA6AED79B}"/>
              </a:ext>
            </a:extLst>
          </p:cNvPr>
          <p:cNvCxnSpPr/>
          <p:nvPr/>
        </p:nvCxnSpPr>
        <p:spPr bwMode="auto">
          <a:xfrm rot="5400000">
            <a:off x="1319921" y="2440564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3" name="Line 16">
            <a:extLst>
              <a:ext uri="{FF2B5EF4-FFF2-40B4-BE49-F238E27FC236}">
                <a16:creationId xmlns:a16="http://schemas.microsoft.com/office/drawing/2014/main" id="{5496B971-5A50-4489-BB2A-BB7F7D8D6FE8}"/>
              </a:ext>
            </a:extLst>
          </p:cNvPr>
          <p:cNvCxnSpPr/>
          <p:nvPr/>
        </p:nvCxnSpPr>
        <p:spPr bwMode="auto">
          <a:xfrm>
            <a:off x="1295809" y="262907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4" name="Text 1989">
            <a:extLst>
              <a:ext uri="{FF2B5EF4-FFF2-40B4-BE49-F238E27FC236}">
                <a16:creationId xmlns:a16="http://schemas.microsoft.com/office/drawing/2014/main" id="{48EABBBB-9512-4718-BC9B-567C6F3F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788" y="2356922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7C7104-4182-40CA-A98E-10619EA3E19A}"/>
              </a:ext>
            </a:extLst>
          </p:cNvPr>
          <p:cNvGrpSpPr/>
          <p:nvPr/>
        </p:nvGrpSpPr>
        <p:grpSpPr>
          <a:xfrm>
            <a:off x="2371243" y="2355865"/>
            <a:ext cx="456142" cy="547514"/>
            <a:chOff x="2614814" y="1759876"/>
            <a:chExt cx="456142" cy="547514"/>
          </a:xfrm>
        </p:grpSpPr>
        <p:cxnSp>
          <p:nvCxnSpPr>
            <p:cNvPr id="227" name="Line 16">
              <a:extLst>
                <a:ext uri="{FF2B5EF4-FFF2-40B4-BE49-F238E27FC236}">
                  <a16:creationId xmlns:a16="http://schemas.microsoft.com/office/drawing/2014/main" id="{72933289-B221-4520-9D52-B4F83C22BC8B}"/>
                </a:ext>
              </a:extLst>
            </p:cNvPr>
            <p:cNvCxnSpPr/>
            <p:nvPr/>
          </p:nvCxnSpPr>
          <p:spPr bwMode="auto">
            <a:xfrm rot="5400000">
              <a:off x="2839447" y="1844570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8" name="Line 16">
              <a:extLst>
                <a:ext uri="{FF2B5EF4-FFF2-40B4-BE49-F238E27FC236}">
                  <a16:creationId xmlns:a16="http://schemas.microsoft.com/office/drawing/2014/main" id="{4E182381-A6E8-49B0-AB7A-1C935AE0EB3C}"/>
                </a:ext>
              </a:extLst>
            </p:cNvPr>
            <p:cNvCxnSpPr/>
            <p:nvPr/>
          </p:nvCxnSpPr>
          <p:spPr bwMode="auto">
            <a:xfrm>
              <a:off x="2823802" y="2033070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9" name="Text 911">
              <a:extLst>
                <a:ext uri="{FF2B5EF4-FFF2-40B4-BE49-F238E27FC236}">
                  <a16:creationId xmlns:a16="http://schemas.microsoft.com/office/drawing/2014/main" id="{6536C17B-0A06-4033-8441-C653FEB46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814" y="1759876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5EDD337-DEE8-4963-B826-425C3B49A9AA}"/>
              </a:ext>
            </a:extLst>
          </p:cNvPr>
          <p:cNvGrpSpPr/>
          <p:nvPr/>
        </p:nvGrpSpPr>
        <p:grpSpPr>
          <a:xfrm>
            <a:off x="3631847" y="2109275"/>
            <a:ext cx="538252" cy="799996"/>
            <a:chOff x="3908076" y="1513286"/>
            <a:chExt cx="538252" cy="799996"/>
          </a:xfrm>
        </p:grpSpPr>
        <p:cxnSp>
          <p:nvCxnSpPr>
            <p:cNvPr id="224" name="Line 16">
              <a:extLst>
                <a:ext uri="{FF2B5EF4-FFF2-40B4-BE49-F238E27FC236}">
                  <a16:creationId xmlns:a16="http://schemas.microsoft.com/office/drawing/2014/main" id="{1B105455-4985-4B50-9B21-58EE5BC35A4B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5" name="Line 16">
              <a:extLst>
                <a:ext uri="{FF2B5EF4-FFF2-40B4-BE49-F238E27FC236}">
                  <a16:creationId xmlns:a16="http://schemas.microsoft.com/office/drawing/2014/main" id="{E3916878-B319-474A-B58D-52002D70E958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6" name="Text SL">
              <a:extLst>
                <a:ext uri="{FF2B5EF4-FFF2-40B4-BE49-F238E27FC236}">
                  <a16:creationId xmlns:a16="http://schemas.microsoft.com/office/drawing/2014/main" id="{8991E8CD-4A1E-4ECC-BC98-17134605C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076" y="1513286"/>
              <a:ext cx="538252" cy="520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(SL)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D3269A1-26F0-4D6C-8C33-9EC56A0CFE2B}"/>
              </a:ext>
            </a:extLst>
          </p:cNvPr>
          <p:cNvGrpSpPr/>
          <p:nvPr/>
        </p:nvGrpSpPr>
        <p:grpSpPr>
          <a:xfrm>
            <a:off x="4940544" y="2126206"/>
            <a:ext cx="607664" cy="789496"/>
            <a:chOff x="5303861" y="1530217"/>
            <a:chExt cx="607664" cy="789496"/>
          </a:xfrm>
        </p:grpSpPr>
        <p:cxnSp>
          <p:nvCxnSpPr>
            <p:cNvPr id="221" name="Line 16">
              <a:extLst>
                <a:ext uri="{FF2B5EF4-FFF2-40B4-BE49-F238E27FC236}">
                  <a16:creationId xmlns:a16="http://schemas.microsoft.com/office/drawing/2014/main" id="{B6BB91B9-9FF8-4544-A79C-EB0AC513501C}"/>
                </a:ext>
              </a:extLst>
            </p:cNvPr>
            <p:cNvCxnSpPr/>
            <p:nvPr/>
          </p:nvCxnSpPr>
          <p:spPr bwMode="auto">
            <a:xfrm rot="5400000">
              <a:off x="5617580" y="185688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16">
              <a:extLst>
                <a:ext uri="{FF2B5EF4-FFF2-40B4-BE49-F238E27FC236}">
                  <a16:creationId xmlns:a16="http://schemas.microsoft.com/office/drawing/2014/main" id="{29AAEA6C-5D39-47DF-84A2-05A58CD1671D}"/>
                </a:ext>
              </a:extLst>
            </p:cNvPr>
            <p:cNvCxnSpPr/>
            <p:nvPr/>
          </p:nvCxnSpPr>
          <p:spPr bwMode="auto">
            <a:xfrm>
              <a:off x="5601935" y="2045393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3" name="Text CoP">
              <a:extLst>
                <a:ext uri="{FF2B5EF4-FFF2-40B4-BE49-F238E27FC236}">
                  <a16:creationId xmlns:a16="http://schemas.microsoft.com/office/drawing/2014/main" id="{BB2C72B2-2D26-44FC-A2E0-959EB97EE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3861" y="1530217"/>
              <a:ext cx="607664" cy="518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(CoP)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2019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9AD802E7-F5B3-4ABE-BD26-82D9231EDC10}"/>
              </a:ext>
            </a:extLst>
          </p:cNvPr>
          <p:cNvGrpSpPr/>
          <p:nvPr/>
        </p:nvGrpSpPr>
        <p:grpSpPr>
          <a:xfrm>
            <a:off x="5661914" y="2121892"/>
            <a:ext cx="947208" cy="791834"/>
            <a:chOff x="6471557" y="1525903"/>
            <a:chExt cx="947208" cy="791834"/>
          </a:xfrm>
        </p:grpSpPr>
        <p:cxnSp>
          <p:nvCxnSpPr>
            <p:cNvPr id="218" name="Line 16">
              <a:extLst>
                <a:ext uri="{FF2B5EF4-FFF2-40B4-BE49-F238E27FC236}">
                  <a16:creationId xmlns:a16="http://schemas.microsoft.com/office/drawing/2014/main" id="{760A45B5-0A5B-4F0F-8395-566CACBBC6A3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9" name="Line 16">
              <a:extLst>
                <a:ext uri="{FF2B5EF4-FFF2-40B4-BE49-F238E27FC236}">
                  <a16:creationId xmlns:a16="http://schemas.microsoft.com/office/drawing/2014/main" id="{F63B5A9B-0463-45C2-AB23-6CE160C61E07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0" name="Text 2nd Advent">
              <a:extLst>
                <a:ext uri="{FF2B5EF4-FFF2-40B4-BE49-F238E27FC236}">
                  <a16:creationId xmlns:a16="http://schemas.microsoft.com/office/drawing/2014/main" id="{86D86325-07C1-4CF1-9873-B316BE7EE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25903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(Panium)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2021</a:t>
              </a:r>
            </a:p>
          </p:txBody>
        </p:sp>
      </p:grpSp>
      <p:sp>
        <p:nvSpPr>
          <p:cNvPr id="189" name="Text IK">
            <a:extLst>
              <a:ext uri="{FF2B5EF4-FFF2-40B4-BE49-F238E27FC236}">
                <a16:creationId xmlns:a16="http://schemas.microsoft.com/office/drawing/2014/main" id="{4EB8E6E8-3505-482F-A40A-BE2D9629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509" y="2549234"/>
            <a:ext cx="252926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Text F">
            <a:extLst>
              <a:ext uri="{FF2B5EF4-FFF2-40B4-BE49-F238E27FC236}">
                <a16:creationId xmlns:a16="http://schemas.microsoft.com/office/drawing/2014/main" id="{FD6795E2-7083-4FEA-AD11-96693B1D2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742" y="2471673"/>
            <a:ext cx="287574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IK">
            <a:extLst>
              <a:ext uri="{FF2B5EF4-FFF2-40B4-BE49-F238E27FC236}">
                <a16:creationId xmlns:a16="http://schemas.microsoft.com/office/drawing/2014/main" id="{600735A9-AA6F-4DDD-BAF8-59B14111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93" y="2547873"/>
            <a:ext cx="245104" cy="23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F">
            <a:extLst>
              <a:ext uri="{FF2B5EF4-FFF2-40B4-BE49-F238E27FC236}">
                <a16:creationId xmlns:a16="http://schemas.microsoft.com/office/drawing/2014/main" id="{6C48A1C3-F6F6-4D5F-B902-DB130302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487" y="2460787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Harvest">
            <a:extLst>
              <a:ext uri="{FF2B5EF4-FFF2-40B4-BE49-F238E27FC236}">
                <a16:creationId xmlns:a16="http://schemas.microsoft.com/office/drawing/2014/main" id="{CF3FE7F2-8D97-465F-B44A-22A1D75F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731" y="2835451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4" name="Group 2014-2019">
            <a:extLst>
              <a:ext uri="{FF2B5EF4-FFF2-40B4-BE49-F238E27FC236}">
                <a16:creationId xmlns:a16="http://schemas.microsoft.com/office/drawing/2014/main" id="{5EF5E812-9515-431D-8B1F-E4954190E600}"/>
              </a:ext>
            </a:extLst>
          </p:cNvPr>
          <p:cNvGrpSpPr/>
          <p:nvPr/>
        </p:nvGrpSpPr>
        <p:grpSpPr>
          <a:xfrm>
            <a:off x="3887365" y="2711273"/>
            <a:ext cx="1055622" cy="182880"/>
            <a:chOff x="5924359" y="2213258"/>
            <a:chExt cx="1055622" cy="182880"/>
          </a:xfrm>
        </p:grpSpPr>
        <p:cxnSp>
          <p:nvCxnSpPr>
            <p:cNvPr id="213" name="Line 1991">
              <a:extLst>
                <a:ext uri="{FF2B5EF4-FFF2-40B4-BE49-F238E27FC236}">
                  <a16:creationId xmlns:a16="http://schemas.microsoft.com/office/drawing/2014/main" id="{85A8CA9A-E923-4603-B3D0-4F3F16E692F3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996">
              <a:extLst>
                <a:ext uri="{FF2B5EF4-FFF2-40B4-BE49-F238E27FC236}">
                  <a16:creationId xmlns:a16="http://schemas.microsoft.com/office/drawing/2014/main" id="{734734CE-D659-442E-82EC-A26B1A07B925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Dot">
              <a:extLst>
                <a:ext uri="{FF2B5EF4-FFF2-40B4-BE49-F238E27FC236}">
                  <a16:creationId xmlns:a16="http://schemas.microsoft.com/office/drawing/2014/main" id="{40EFD3A3-0CD7-475D-A484-46A5A961C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6" name="H Line 1991">
              <a:extLst>
                <a:ext uri="{FF2B5EF4-FFF2-40B4-BE49-F238E27FC236}">
                  <a16:creationId xmlns:a16="http://schemas.microsoft.com/office/drawing/2014/main" id="{DE9B4017-0D0C-4CCE-9BC6-9753FBFF3732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7" name="H Line 1996">
              <a:extLst>
                <a:ext uri="{FF2B5EF4-FFF2-40B4-BE49-F238E27FC236}">
                  <a16:creationId xmlns:a16="http://schemas.microsoft.com/office/drawing/2014/main" id="{092793D2-EBF7-4397-A8AA-2702659A4C25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5" name="Group 911-2014">
            <a:extLst>
              <a:ext uri="{FF2B5EF4-FFF2-40B4-BE49-F238E27FC236}">
                <a16:creationId xmlns:a16="http://schemas.microsoft.com/office/drawing/2014/main" id="{0EA39BF7-4D7C-483E-A36E-29AD714FCD31}"/>
              </a:ext>
            </a:extLst>
          </p:cNvPr>
          <p:cNvGrpSpPr/>
          <p:nvPr/>
        </p:nvGrpSpPr>
        <p:grpSpPr>
          <a:xfrm>
            <a:off x="2587884" y="2711273"/>
            <a:ext cx="1055622" cy="182880"/>
            <a:chOff x="5924359" y="2213258"/>
            <a:chExt cx="1055622" cy="182880"/>
          </a:xfrm>
        </p:grpSpPr>
        <p:cxnSp>
          <p:nvCxnSpPr>
            <p:cNvPr id="208" name="Line 1991">
              <a:extLst>
                <a:ext uri="{FF2B5EF4-FFF2-40B4-BE49-F238E27FC236}">
                  <a16:creationId xmlns:a16="http://schemas.microsoft.com/office/drawing/2014/main" id="{2BBF50C7-C299-4EB9-B86C-7E501F5409A9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9" name="Line 1996">
              <a:extLst>
                <a:ext uri="{FF2B5EF4-FFF2-40B4-BE49-F238E27FC236}">
                  <a16:creationId xmlns:a16="http://schemas.microsoft.com/office/drawing/2014/main" id="{320B4A9E-330C-4B4D-B8D9-496E4C671601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Dot">
              <a:extLst>
                <a:ext uri="{FF2B5EF4-FFF2-40B4-BE49-F238E27FC236}">
                  <a16:creationId xmlns:a16="http://schemas.microsoft.com/office/drawing/2014/main" id="{CE0266AA-78EB-4C68-9988-82BF5A09A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1" name="H Line 1991">
              <a:extLst>
                <a:ext uri="{FF2B5EF4-FFF2-40B4-BE49-F238E27FC236}">
                  <a16:creationId xmlns:a16="http://schemas.microsoft.com/office/drawing/2014/main" id="{9DDDFDD2-9F9F-4266-9133-555787AB535B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2" name="H Line 1996">
              <a:extLst>
                <a:ext uri="{FF2B5EF4-FFF2-40B4-BE49-F238E27FC236}">
                  <a16:creationId xmlns:a16="http://schemas.microsoft.com/office/drawing/2014/main" id="{BFD67C9D-5B50-4F54-803D-9276D8655269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E685417-FD4E-48F8-A949-751A96BA0AC0}"/>
              </a:ext>
            </a:extLst>
          </p:cNvPr>
          <p:cNvGrpSpPr/>
          <p:nvPr/>
        </p:nvGrpSpPr>
        <p:grpSpPr>
          <a:xfrm>
            <a:off x="1282961" y="2474782"/>
            <a:ext cx="1117891" cy="419371"/>
            <a:chOff x="1461216" y="1900565"/>
            <a:chExt cx="1117891" cy="419371"/>
          </a:xfrm>
        </p:grpSpPr>
        <p:sp>
          <p:nvSpPr>
            <p:cNvPr id="200" name="Text 1991">
              <a:extLst>
                <a:ext uri="{FF2B5EF4-FFF2-40B4-BE49-F238E27FC236}">
                  <a16:creationId xmlns:a16="http://schemas.microsoft.com/office/drawing/2014/main" id="{5E9BA235-6668-4D3B-AFF1-E437585B8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787" y="1973656"/>
              <a:ext cx="481232" cy="230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1991</a:t>
              </a:r>
            </a:p>
          </p:txBody>
        </p:sp>
        <p:sp>
          <p:nvSpPr>
            <p:cNvPr id="201" name="Text 1996">
              <a:extLst>
                <a:ext uri="{FF2B5EF4-FFF2-40B4-BE49-F238E27FC236}">
                  <a16:creationId xmlns:a16="http://schemas.microsoft.com/office/drawing/2014/main" id="{43BC3A98-D42E-4B5A-A222-832CAF4B5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459" y="1900565"/>
              <a:ext cx="475648" cy="236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1996</a:t>
              </a:r>
            </a:p>
          </p:txBody>
        </p:sp>
        <p:grpSp>
          <p:nvGrpSpPr>
            <p:cNvPr id="202" name="Group 1989-911">
              <a:extLst>
                <a:ext uri="{FF2B5EF4-FFF2-40B4-BE49-F238E27FC236}">
                  <a16:creationId xmlns:a16="http://schemas.microsoft.com/office/drawing/2014/main" id="{CAC19E59-DBE6-46A7-879C-FA18DE13A7A8}"/>
                </a:ext>
              </a:extLst>
            </p:cNvPr>
            <p:cNvGrpSpPr/>
            <p:nvPr/>
          </p:nvGrpSpPr>
          <p:grpSpPr>
            <a:xfrm>
              <a:off x="1461216" y="2137056"/>
              <a:ext cx="1055622" cy="182880"/>
              <a:chOff x="5924359" y="2213258"/>
              <a:chExt cx="1055622" cy="182880"/>
            </a:xfrm>
          </p:grpSpPr>
          <p:cxnSp>
            <p:nvCxnSpPr>
              <p:cNvPr id="203" name="Line 1991">
                <a:extLst>
                  <a:ext uri="{FF2B5EF4-FFF2-40B4-BE49-F238E27FC236}">
                    <a16:creationId xmlns:a16="http://schemas.microsoft.com/office/drawing/2014/main" id="{7A142099-1D47-428A-A30E-35ACC89FB1AE}"/>
                  </a:ext>
                </a:extLst>
              </p:cNvPr>
              <p:cNvCxnSpPr/>
              <p:nvPr/>
            </p:nvCxnSpPr>
            <p:spPr bwMode="auto">
              <a:xfrm>
                <a:off x="6355527" y="2286281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Line 1996">
                <a:extLst>
                  <a:ext uri="{FF2B5EF4-FFF2-40B4-BE49-F238E27FC236}">
                    <a16:creationId xmlns:a16="http://schemas.microsoft.com/office/drawing/2014/main" id="{5FE9C526-4317-465E-A4A7-ABFF26CDF979}"/>
                  </a:ext>
                </a:extLst>
              </p:cNvPr>
              <p:cNvCxnSpPr/>
              <p:nvPr/>
            </p:nvCxnSpPr>
            <p:spPr bwMode="auto">
              <a:xfrm>
                <a:off x="6803202" y="2213258"/>
                <a:ext cx="0" cy="18288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Dot">
                <a:extLst>
                  <a:ext uri="{FF2B5EF4-FFF2-40B4-BE49-F238E27FC236}">
                    <a16:creationId xmlns:a16="http://schemas.microsoft.com/office/drawing/2014/main" id="{3A0FF583-76A4-4B5F-81D4-4C444CFB29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24359" y="2251926"/>
                <a:ext cx="889825" cy="137160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6" name="H Line 1991">
                <a:extLst>
                  <a:ext uri="{FF2B5EF4-FFF2-40B4-BE49-F238E27FC236}">
                    <a16:creationId xmlns:a16="http://schemas.microsoft.com/office/drawing/2014/main" id="{2873535A-BF1E-4698-98FE-1C4174B0696C}"/>
                  </a:ext>
                </a:extLst>
              </p:cNvPr>
              <p:cNvCxnSpPr/>
              <p:nvPr/>
            </p:nvCxnSpPr>
            <p:spPr bwMode="auto">
              <a:xfrm rot="5400000">
                <a:off x="6365301" y="209857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H Line 1996">
                <a:extLst>
                  <a:ext uri="{FF2B5EF4-FFF2-40B4-BE49-F238E27FC236}">
                    <a16:creationId xmlns:a16="http://schemas.microsoft.com/office/drawing/2014/main" id="{C91761E2-4281-4223-921A-F5F83CCBBF82}"/>
                  </a:ext>
                </a:extLst>
              </p:cNvPr>
              <p:cNvCxnSpPr/>
              <p:nvPr/>
            </p:nvCxnSpPr>
            <p:spPr bwMode="auto">
              <a:xfrm rot="5400000">
                <a:off x="6797101" y="2030847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97" name="Group Priest">
            <a:extLst>
              <a:ext uri="{FF2B5EF4-FFF2-40B4-BE49-F238E27FC236}">
                <a16:creationId xmlns:a16="http://schemas.microsoft.com/office/drawing/2014/main" id="{58046FAB-44D3-4726-8E37-12EE101F2A39}"/>
              </a:ext>
            </a:extLst>
          </p:cNvPr>
          <p:cNvGrpSpPr/>
          <p:nvPr/>
        </p:nvGrpSpPr>
        <p:grpSpPr>
          <a:xfrm>
            <a:off x="176894" y="2616684"/>
            <a:ext cx="1047371" cy="295612"/>
            <a:chOff x="2183949" y="2107783"/>
            <a:chExt cx="1047371" cy="295612"/>
          </a:xfrm>
        </p:grpSpPr>
        <p:sp>
          <p:nvSpPr>
            <p:cNvPr id="198" name="Text Priest">
              <a:extLst>
                <a:ext uri="{FF2B5EF4-FFF2-40B4-BE49-F238E27FC236}">
                  <a16:creationId xmlns:a16="http://schemas.microsoft.com/office/drawing/2014/main" id="{BB9B5B63-8701-4C25-A631-A1D626DE0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949" y="2107783"/>
              <a:ext cx="1047371" cy="2881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latin typeface="Arial" panose="020B0604020202020204" pitchFamily="34" charset="0"/>
                </a:rPr>
                <a:t>Priest  1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B56ECB7-0838-4DE7-BBA9-B2204A59E4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4296" y="2154013"/>
              <a:ext cx="249382" cy="249382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</p:grpSp>
      <p:sp>
        <p:nvSpPr>
          <p:cNvPr id="179" name="Oval 178">
            <a:extLst>
              <a:ext uri="{FF2B5EF4-FFF2-40B4-BE49-F238E27FC236}">
                <a16:creationId xmlns:a16="http://schemas.microsoft.com/office/drawing/2014/main" id="{DA60CB24-2262-4D62-A688-1140D3782E48}"/>
              </a:ext>
            </a:extLst>
          </p:cNvPr>
          <p:cNvSpPr/>
          <p:nvPr/>
        </p:nvSpPr>
        <p:spPr>
          <a:xfrm>
            <a:off x="2523342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4875171-378A-490C-BDCC-908095880883}"/>
              </a:ext>
            </a:extLst>
          </p:cNvPr>
          <p:cNvSpPr/>
          <p:nvPr/>
        </p:nvSpPr>
        <p:spPr>
          <a:xfrm>
            <a:off x="3840517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8611DDE-69CB-4D52-AD26-5D97F3157296}"/>
              </a:ext>
            </a:extLst>
          </p:cNvPr>
          <p:cNvGrpSpPr/>
          <p:nvPr/>
        </p:nvGrpSpPr>
        <p:grpSpPr>
          <a:xfrm>
            <a:off x="2321373" y="3855467"/>
            <a:ext cx="6636266" cy="1113869"/>
            <a:chOff x="2488742" y="3727568"/>
            <a:chExt cx="6636266" cy="1113869"/>
          </a:xfrm>
        </p:grpSpPr>
        <p:grpSp>
          <p:nvGrpSpPr>
            <p:cNvPr id="231" name="Group Nethinims">
              <a:extLst>
                <a:ext uri="{FF2B5EF4-FFF2-40B4-BE49-F238E27FC236}">
                  <a16:creationId xmlns:a16="http://schemas.microsoft.com/office/drawing/2014/main" id="{EABE02D0-4972-488A-9B1D-232ADFA0318B}"/>
                </a:ext>
              </a:extLst>
            </p:cNvPr>
            <p:cNvGrpSpPr/>
            <p:nvPr/>
          </p:nvGrpSpPr>
          <p:grpSpPr>
            <a:xfrm>
              <a:off x="2488742" y="4230496"/>
              <a:ext cx="1475165" cy="610941"/>
              <a:chOff x="2216601" y="3141926"/>
              <a:chExt cx="1475165" cy="610941"/>
            </a:xfrm>
          </p:grpSpPr>
          <p:sp>
            <p:nvSpPr>
              <p:cNvPr id="260" name="Text Nethinims">
                <a:extLst>
                  <a:ext uri="{FF2B5EF4-FFF2-40B4-BE49-F238E27FC236}">
                    <a16:creationId xmlns:a16="http://schemas.microsoft.com/office/drawing/2014/main" id="{C826715E-6DBF-4D20-A64F-499009FFC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601" y="3141926"/>
                <a:ext cx="1462773" cy="6109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u="sng" dirty="0">
                    <a:latin typeface="Arial" panose="020B0604020202020204" pitchFamily="34" charset="0"/>
                  </a:rPr>
                  <a:t>Nethinims</a:t>
                </a:r>
                <a:r>
                  <a:rPr lang="en-US" altLang="en-US" b="1" dirty="0">
                    <a:latin typeface="Arial" panose="020B0604020202020204" pitchFamily="34" charset="0"/>
                  </a:rPr>
                  <a:t>  3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  World</a:t>
                </a:r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140BA9D-7236-4E44-AA8F-4B5DFB11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42384" y="3188157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232" name="Text SL">
              <a:extLst>
                <a:ext uri="{FF2B5EF4-FFF2-40B4-BE49-F238E27FC236}">
                  <a16:creationId xmlns:a16="http://schemas.microsoft.com/office/drawing/2014/main" id="{921D65CE-E022-445D-A289-984C8B4BC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342" y="3727568"/>
              <a:ext cx="538252" cy="515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TOE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  <p:cxnSp>
          <p:nvCxnSpPr>
            <p:cNvPr id="233" name="Line 9">
              <a:extLst>
                <a:ext uri="{FF2B5EF4-FFF2-40B4-BE49-F238E27FC236}">
                  <a16:creationId xmlns:a16="http://schemas.microsoft.com/office/drawing/2014/main" id="{700684A4-49F6-40BF-94B7-5D95D86B3425}"/>
                </a:ext>
              </a:extLst>
            </p:cNvPr>
            <p:cNvCxnSpPr/>
            <p:nvPr/>
          </p:nvCxnSpPr>
          <p:spPr bwMode="auto">
            <a:xfrm>
              <a:off x="4020916" y="4520111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4" name="Line 16">
              <a:extLst>
                <a:ext uri="{FF2B5EF4-FFF2-40B4-BE49-F238E27FC236}">
                  <a16:creationId xmlns:a16="http://schemas.microsoft.com/office/drawing/2014/main" id="{DA1D89C7-33A8-4CAE-8134-CD5832CC33D8}"/>
                </a:ext>
              </a:extLst>
            </p:cNvPr>
            <p:cNvCxnSpPr/>
            <p:nvPr/>
          </p:nvCxnSpPr>
          <p:spPr bwMode="auto">
            <a:xfrm rot="5400000">
              <a:off x="4056324" y="405436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16">
              <a:extLst>
                <a:ext uri="{FF2B5EF4-FFF2-40B4-BE49-F238E27FC236}">
                  <a16:creationId xmlns:a16="http://schemas.microsoft.com/office/drawing/2014/main" id="{02D4A1F7-EF85-4DD2-B0EB-957CD5379E19}"/>
                </a:ext>
              </a:extLst>
            </p:cNvPr>
            <p:cNvCxnSpPr/>
            <p:nvPr/>
          </p:nvCxnSpPr>
          <p:spPr bwMode="auto">
            <a:xfrm>
              <a:off x="4032212" y="4242876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236" name="Group Net 2019">
              <a:extLst>
                <a:ext uri="{FF2B5EF4-FFF2-40B4-BE49-F238E27FC236}">
                  <a16:creationId xmlns:a16="http://schemas.microsoft.com/office/drawing/2014/main" id="{7FBD3E15-3B0F-42A7-8660-081A12D5E35B}"/>
                </a:ext>
              </a:extLst>
            </p:cNvPr>
            <p:cNvGrpSpPr/>
            <p:nvPr/>
          </p:nvGrpSpPr>
          <p:grpSpPr>
            <a:xfrm>
              <a:off x="5086150" y="3984089"/>
              <a:ext cx="607664" cy="533093"/>
              <a:chOff x="5009948" y="3984089"/>
              <a:chExt cx="607664" cy="533093"/>
            </a:xfrm>
          </p:grpSpPr>
          <p:sp>
            <p:nvSpPr>
              <p:cNvPr id="257" name="Text CoP">
                <a:extLst>
                  <a:ext uri="{FF2B5EF4-FFF2-40B4-BE49-F238E27FC236}">
                    <a16:creationId xmlns:a16="http://schemas.microsoft.com/office/drawing/2014/main" id="{FF5C7506-13E6-4ED6-8A37-F2598F68E9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948" y="3984089"/>
                <a:ext cx="607664" cy="27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258" name="Line 16">
                <a:extLst>
                  <a:ext uri="{FF2B5EF4-FFF2-40B4-BE49-F238E27FC236}">
                    <a16:creationId xmlns:a16="http://schemas.microsoft.com/office/drawing/2014/main" id="{49453B6C-E007-422B-AE99-0938F2DAB163}"/>
                  </a:ext>
                </a:extLst>
              </p:cNvPr>
              <p:cNvCxnSpPr/>
              <p:nvPr/>
            </p:nvCxnSpPr>
            <p:spPr bwMode="auto">
              <a:xfrm rot="5400000">
                <a:off x="5332279" y="4054362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" name="Line 16">
                <a:extLst>
                  <a:ext uri="{FF2B5EF4-FFF2-40B4-BE49-F238E27FC236}">
                    <a16:creationId xmlns:a16="http://schemas.microsoft.com/office/drawing/2014/main" id="{E02E9CDE-C8F7-4DDC-875E-2CF35E55D095}"/>
                  </a:ext>
                </a:extLst>
              </p:cNvPr>
              <p:cNvCxnSpPr/>
              <p:nvPr/>
            </p:nvCxnSpPr>
            <p:spPr bwMode="auto">
              <a:xfrm>
                <a:off x="5316634" y="4242862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7" name="Group Net 2021">
              <a:extLst>
                <a:ext uri="{FF2B5EF4-FFF2-40B4-BE49-F238E27FC236}">
                  <a16:creationId xmlns:a16="http://schemas.microsoft.com/office/drawing/2014/main" id="{4966D0C0-1837-4A18-B089-C37C1F5AB223}"/>
                </a:ext>
              </a:extLst>
            </p:cNvPr>
            <p:cNvGrpSpPr/>
            <p:nvPr/>
          </p:nvGrpSpPr>
          <p:grpSpPr>
            <a:xfrm>
              <a:off x="6012327" y="3731169"/>
              <a:ext cx="524709" cy="791905"/>
              <a:chOff x="6371555" y="3731169"/>
              <a:chExt cx="524709" cy="791905"/>
            </a:xfrm>
          </p:grpSpPr>
          <p:sp>
            <p:nvSpPr>
              <p:cNvPr id="254" name="Text 2nd Advent">
                <a:extLst>
                  <a:ext uri="{FF2B5EF4-FFF2-40B4-BE49-F238E27FC236}">
                    <a16:creationId xmlns:a16="http://schemas.microsoft.com/office/drawing/2014/main" id="{D0C450E2-B0D9-46A1-84FA-7FFE0BEB05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1555" y="3731169"/>
                <a:ext cx="524709" cy="515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255" name="Line 16">
                <a:extLst>
                  <a:ext uri="{FF2B5EF4-FFF2-40B4-BE49-F238E27FC236}">
                    <a16:creationId xmlns:a16="http://schemas.microsoft.com/office/drawing/2014/main" id="{1D634A65-ABEE-4AD4-BBA8-AD1B07DC54A8}"/>
                  </a:ext>
                </a:extLst>
              </p:cNvPr>
              <p:cNvCxnSpPr/>
              <p:nvPr/>
            </p:nvCxnSpPr>
            <p:spPr bwMode="auto">
              <a:xfrm rot="5400000">
                <a:off x="6635928" y="4059433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6" name="Line 16">
                <a:extLst>
                  <a:ext uri="{FF2B5EF4-FFF2-40B4-BE49-F238E27FC236}">
                    <a16:creationId xmlns:a16="http://schemas.microsoft.com/office/drawing/2014/main" id="{5BAA4CE7-FB11-43A4-B3FF-7B6B4076DF7D}"/>
                  </a:ext>
                </a:extLst>
              </p:cNvPr>
              <p:cNvCxnSpPr/>
              <p:nvPr/>
            </p:nvCxnSpPr>
            <p:spPr bwMode="auto">
              <a:xfrm>
                <a:off x="6628430" y="4248754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8" name="Group Net SL">
              <a:extLst>
                <a:ext uri="{FF2B5EF4-FFF2-40B4-BE49-F238E27FC236}">
                  <a16:creationId xmlns:a16="http://schemas.microsoft.com/office/drawing/2014/main" id="{1B1EC3BF-4CBF-4488-B2A4-4910742BDC0C}"/>
                </a:ext>
              </a:extLst>
            </p:cNvPr>
            <p:cNvGrpSpPr/>
            <p:nvPr/>
          </p:nvGrpSpPr>
          <p:grpSpPr>
            <a:xfrm>
              <a:off x="7273080" y="3731244"/>
              <a:ext cx="625060" cy="1056944"/>
              <a:chOff x="7664970" y="3731244"/>
              <a:chExt cx="625060" cy="1056944"/>
            </a:xfrm>
          </p:grpSpPr>
          <p:sp>
            <p:nvSpPr>
              <p:cNvPr id="250" name="Text 34 ad">
                <a:extLst>
                  <a:ext uri="{FF2B5EF4-FFF2-40B4-BE49-F238E27FC236}">
                    <a16:creationId xmlns:a16="http://schemas.microsoft.com/office/drawing/2014/main" id="{AD694A0A-6F2F-4C70-BD0C-AA181DA7FE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4970" y="4488756"/>
                <a:ext cx="617158" cy="299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34 </a:t>
                </a:r>
                <a:r>
                  <a:rPr lang="en-US" altLang="en-US" sz="1200" dirty="0">
                    <a:latin typeface="Arial" panose="020B0604020202020204" pitchFamily="34" charset="0"/>
                  </a:rPr>
                  <a:t>AD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Text SL">
                <a:extLst>
                  <a:ext uri="{FF2B5EF4-FFF2-40B4-BE49-F238E27FC236}">
                    <a16:creationId xmlns:a16="http://schemas.microsoft.com/office/drawing/2014/main" id="{3367F75A-DE9C-407A-8E5D-DA4B3A94A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6265" y="3731244"/>
                <a:ext cx="603765" cy="520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(CoP)</a:t>
                </a: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SL</a:t>
                </a:r>
              </a:p>
            </p:txBody>
          </p:sp>
          <p:cxnSp>
            <p:nvCxnSpPr>
              <p:cNvPr id="252" name="Line 16">
                <a:extLst>
                  <a:ext uri="{FF2B5EF4-FFF2-40B4-BE49-F238E27FC236}">
                    <a16:creationId xmlns:a16="http://schemas.microsoft.com/office/drawing/2014/main" id="{F254FF0F-A04C-4EB7-99F5-C394344ED6FD}"/>
                  </a:ext>
                </a:extLst>
              </p:cNvPr>
              <p:cNvCxnSpPr/>
              <p:nvPr/>
            </p:nvCxnSpPr>
            <p:spPr bwMode="auto">
              <a:xfrm rot="5400000">
                <a:off x="7990666" y="406667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Line 16">
                <a:extLst>
                  <a:ext uri="{FF2B5EF4-FFF2-40B4-BE49-F238E27FC236}">
                    <a16:creationId xmlns:a16="http://schemas.microsoft.com/office/drawing/2014/main" id="{236CAD28-C7C4-45DF-9523-399B7C645E7D}"/>
                  </a:ext>
                </a:extLst>
              </p:cNvPr>
              <p:cNvCxnSpPr/>
              <p:nvPr/>
            </p:nvCxnSpPr>
            <p:spPr bwMode="auto">
              <a:xfrm>
                <a:off x="7975021" y="4255185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9" name="Group Net Dan 12">
              <a:extLst>
                <a:ext uri="{FF2B5EF4-FFF2-40B4-BE49-F238E27FC236}">
                  <a16:creationId xmlns:a16="http://schemas.microsoft.com/office/drawing/2014/main" id="{BF753F75-0C19-40C6-8AA3-B7C8A2CBB661}"/>
                </a:ext>
              </a:extLst>
            </p:cNvPr>
            <p:cNvGrpSpPr/>
            <p:nvPr/>
          </p:nvGrpSpPr>
          <p:grpSpPr>
            <a:xfrm>
              <a:off x="8633065" y="3733800"/>
              <a:ext cx="491943" cy="793729"/>
              <a:chOff x="8633065" y="3733800"/>
              <a:chExt cx="491943" cy="793729"/>
            </a:xfrm>
          </p:grpSpPr>
          <p:sp>
            <p:nvSpPr>
              <p:cNvPr id="247" name="Text Dan 12">
                <a:extLst>
                  <a:ext uri="{FF2B5EF4-FFF2-40B4-BE49-F238E27FC236}">
                    <a16:creationId xmlns:a16="http://schemas.microsoft.com/office/drawing/2014/main" id="{D0987520-381B-44AC-BF0F-2D6D1EE96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33065" y="3733800"/>
                <a:ext cx="491943" cy="524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Dan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12:1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48" name="Line 16">
                <a:extLst>
                  <a:ext uri="{FF2B5EF4-FFF2-40B4-BE49-F238E27FC236}">
                    <a16:creationId xmlns:a16="http://schemas.microsoft.com/office/drawing/2014/main" id="{B5650B7C-A253-4D36-A8AB-75CDA4F9EE0E}"/>
                  </a:ext>
                </a:extLst>
              </p:cNvPr>
              <p:cNvCxnSpPr/>
              <p:nvPr/>
            </p:nvCxnSpPr>
            <p:spPr bwMode="auto">
              <a:xfrm rot="5400000">
                <a:off x="8876303" y="4058661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9" name="Line 16">
                <a:extLst>
                  <a:ext uri="{FF2B5EF4-FFF2-40B4-BE49-F238E27FC236}">
                    <a16:creationId xmlns:a16="http://schemas.microsoft.com/office/drawing/2014/main" id="{817E0887-68C1-4A94-B794-A4562DA6E74F}"/>
                  </a:ext>
                </a:extLst>
              </p:cNvPr>
              <p:cNvCxnSpPr/>
              <p:nvPr/>
            </p:nvCxnSpPr>
            <p:spPr bwMode="auto">
              <a:xfrm>
                <a:off x="8859220" y="4253209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0" name="Text Harvest" hidden="1">
              <a:extLst>
                <a:ext uri="{FF2B5EF4-FFF2-40B4-BE49-F238E27FC236}">
                  <a16:creationId xmlns:a16="http://schemas.microsoft.com/office/drawing/2014/main" id="{E1D9A55F-CCEC-4958-83A4-4622E91A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5793" y="4267823"/>
              <a:ext cx="905984" cy="217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C32FDEE3-A1D1-4E9F-B7F5-12F0405A4C89}"/>
                </a:ext>
              </a:extLst>
            </p:cNvPr>
            <p:cNvGrpSpPr/>
            <p:nvPr/>
          </p:nvGrpSpPr>
          <p:grpSpPr>
            <a:xfrm>
              <a:off x="7572932" y="4010172"/>
              <a:ext cx="1149404" cy="524808"/>
              <a:chOff x="7574702" y="5228480"/>
              <a:chExt cx="1149404" cy="524808"/>
            </a:xfrm>
          </p:grpSpPr>
          <p:cxnSp>
            <p:nvCxnSpPr>
              <p:cNvPr id="242" name="Straight Connector Dot">
                <a:extLst>
                  <a:ext uri="{FF2B5EF4-FFF2-40B4-BE49-F238E27FC236}">
                    <a16:creationId xmlns:a16="http://schemas.microsoft.com/office/drawing/2014/main" id="{0BB2C934-1C6C-4633-90F0-1D815AF7AB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4702" y="5485265"/>
                <a:ext cx="973700" cy="239689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381C1AD0-18FB-4555-B4A3-49E68B3B42F2}"/>
                  </a:ext>
                </a:extLst>
              </p:cNvPr>
              <p:cNvGrpSpPr/>
              <p:nvPr/>
            </p:nvGrpSpPr>
            <p:grpSpPr>
              <a:xfrm>
                <a:off x="8358346" y="5228480"/>
                <a:ext cx="365760" cy="524808"/>
                <a:chOff x="8358346" y="5228480"/>
                <a:chExt cx="365760" cy="524808"/>
              </a:xfrm>
            </p:grpSpPr>
            <p:cxnSp>
              <p:nvCxnSpPr>
                <p:cNvPr id="244" name="Line LC">
                  <a:extLst>
                    <a:ext uri="{FF2B5EF4-FFF2-40B4-BE49-F238E27FC236}">
                      <a16:creationId xmlns:a16="http://schemas.microsoft.com/office/drawing/2014/main" id="{A55AEB95-00FC-4FA1-9499-8B1DD5104ED3}"/>
                    </a:ext>
                  </a:extLst>
                </p:cNvPr>
                <p:cNvCxnSpPr/>
                <p:nvPr/>
              </p:nvCxnSpPr>
              <p:spPr bwMode="auto">
                <a:xfrm>
                  <a:off x="8532668" y="5478968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5" name="H Line LC">
                  <a:extLst>
                    <a:ext uri="{FF2B5EF4-FFF2-40B4-BE49-F238E27FC236}">
                      <a16:creationId xmlns:a16="http://schemas.microsoft.com/office/drawing/2014/main" id="{31E24A6D-FE43-4539-B6E4-1814C2C76A6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8539629" y="5342277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" name="Text LC">
                  <a:extLst>
                    <a:ext uri="{FF2B5EF4-FFF2-40B4-BE49-F238E27FC236}">
                      <a16:creationId xmlns:a16="http://schemas.microsoft.com/office/drawing/2014/main" id="{BDDB1EFD-9B6B-4DC1-ACCF-FC07567DA2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58346" y="5228480"/>
                  <a:ext cx="365760" cy="2617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400" b="1" dirty="0">
                      <a:latin typeface="Arial" panose="020B0604020202020204" pitchFamily="34" charset="0"/>
                    </a:rPr>
                    <a:t>LC</a:t>
                  </a:r>
                  <a:endPara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263" name="Line 1996">
            <a:extLst>
              <a:ext uri="{FF2B5EF4-FFF2-40B4-BE49-F238E27FC236}">
                <a16:creationId xmlns:a16="http://schemas.microsoft.com/office/drawing/2014/main" id="{5FC70237-3943-4183-9DD4-43C37FA1BD0A}"/>
              </a:ext>
            </a:extLst>
          </p:cNvPr>
          <p:cNvCxnSpPr/>
          <p:nvPr/>
        </p:nvCxnSpPr>
        <p:spPr bwMode="auto">
          <a:xfrm>
            <a:off x="7907620" y="4515494"/>
            <a:ext cx="0" cy="1371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4" name="H Line 1996">
            <a:extLst>
              <a:ext uri="{FF2B5EF4-FFF2-40B4-BE49-F238E27FC236}">
                <a16:creationId xmlns:a16="http://schemas.microsoft.com/office/drawing/2014/main" id="{932ED1B8-AFC0-4A56-BCE8-C6B283B848E4}"/>
              </a:ext>
            </a:extLst>
          </p:cNvPr>
          <p:cNvCxnSpPr/>
          <p:nvPr/>
        </p:nvCxnSpPr>
        <p:spPr bwMode="auto">
          <a:xfrm rot="5400000">
            <a:off x="7927575" y="437880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5" name="Line 9">
            <a:extLst>
              <a:ext uri="{FF2B5EF4-FFF2-40B4-BE49-F238E27FC236}">
                <a16:creationId xmlns:a16="http://schemas.microsoft.com/office/drawing/2014/main" id="{0BCB9ACE-F167-451B-A05E-542A3042F5A0}"/>
              </a:ext>
            </a:extLst>
          </p:cNvPr>
          <p:cNvCxnSpPr/>
          <p:nvPr/>
        </p:nvCxnSpPr>
        <p:spPr bwMode="auto">
          <a:xfrm>
            <a:off x="7417745" y="4593933"/>
            <a:ext cx="128016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7" name="Line 16">
            <a:extLst>
              <a:ext uri="{FF2B5EF4-FFF2-40B4-BE49-F238E27FC236}">
                <a16:creationId xmlns:a16="http://schemas.microsoft.com/office/drawing/2014/main" id="{26E1E835-FA0A-413E-9FDF-A1181718498B}"/>
              </a:ext>
            </a:extLst>
          </p:cNvPr>
          <p:cNvCxnSpPr/>
          <p:nvPr/>
        </p:nvCxnSpPr>
        <p:spPr bwMode="auto">
          <a:xfrm>
            <a:off x="261478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8" name="Line 16">
            <a:extLst>
              <a:ext uri="{FF2B5EF4-FFF2-40B4-BE49-F238E27FC236}">
                <a16:creationId xmlns:a16="http://schemas.microsoft.com/office/drawing/2014/main" id="{D4FDE162-8BC0-4E4D-A1AB-25A5243F144F}"/>
              </a:ext>
            </a:extLst>
          </p:cNvPr>
          <p:cNvCxnSpPr/>
          <p:nvPr/>
        </p:nvCxnSpPr>
        <p:spPr bwMode="auto">
          <a:xfrm>
            <a:off x="133245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9" name="Line 16">
            <a:extLst>
              <a:ext uri="{FF2B5EF4-FFF2-40B4-BE49-F238E27FC236}">
                <a16:creationId xmlns:a16="http://schemas.microsoft.com/office/drawing/2014/main" id="{8291B726-5B53-44DA-9B72-D1A4BC158A7A}"/>
              </a:ext>
            </a:extLst>
          </p:cNvPr>
          <p:cNvCxnSpPr/>
          <p:nvPr/>
        </p:nvCxnSpPr>
        <p:spPr bwMode="auto">
          <a:xfrm>
            <a:off x="10014457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0" name="Line 16">
            <a:extLst>
              <a:ext uri="{FF2B5EF4-FFF2-40B4-BE49-F238E27FC236}">
                <a16:creationId xmlns:a16="http://schemas.microsoft.com/office/drawing/2014/main" id="{00E61501-C6FF-4B26-8497-9F094063F7EB}"/>
              </a:ext>
            </a:extLst>
          </p:cNvPr>
          <p:cNvCxnSpPr/>
          <p:nvPr/>
        </p:nvCxnSpPr>
        <p:spPr bwMode="auto">
          <a:xfrm>
            <a:off x="8748391" y="163985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1" name="Line 16">
            <a:extLst>
              <a:ext uri="{FF2B5EF4-FFF2-40B4-BE49-F238E27FC236}">
                <a16:creationId xmlns:a16="http://schemas.microsoft.com/office/drawing/2014/main" id="{86D3237F-D4CB-4CEF-AFE0-99177B401331}"/>
              </a:ext>
            </a:extLst>
          </p:cNvPr>
          <p:cNvCxnSpPr/>
          <p:nvPr/>
        </p:nvCxnSpPr>
        <p:spPr bwMode="auto">
          <a:xfrm>
            <a:off x="7447938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2" name="Line 16">
            <a:extLst>
              <a:ext uri="{FF2B5EF4-FFF2-40B4-BE49-F238E27FC236}">
                <a16:creationId xmlns:a16="http://schemas.microsoft.com/office/drawing/2014/main" id="{B06E296B-CA3C-4A71-B4F2-6A06E6377334}"/>
              </a:ext>
            </a:extLst>
          </p:cNvPr>
          <p:cNvCxnSpPr/>
          <p:nvPr/>
        </p:nvCxnSpPr>
        <p:spPr bwMode="auto">
          <a:xfrm>
            <a:off x="1333840" y="263139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3" name="Line 16">
            <a:extLst>
              <a:ext uri="{FF2B5EF4-FFF2-40B4-BE49-F238E27FC236}">
                <a16:creationId xmlns:a16="http://schemas.microsoft.com/office/drawing/2014/main" id="{50A8E865-353F-4B92-B2CB-873AA826A8D4}"/>
              </a:ext>
            </a:extLst>
          </p:cNvPr>
          <p:cNvCxnSpPr/>
          <p:nvPr/>
        </p:nvCxnSpPr>
        <p:spPr bwMode="auto">
          <a:xfrm>
            <a:off x="2616958" y="264135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4" name="Line 16">
            <a:extLst>
              <a:ext uri="{FF2B5EF4-FFF2-40B4-BE49-F238E27FC236}">
                <a16:creationId xmlns:a16="http://schemas.microsoft.com/office/drawing/2014/main" id="{2224AF82-A986-4791-812E-F797D9A0C0D4}"/>
              </a:ext>
            </a:extLst>
          </p:cNvPr>
          <p:cNvCxnSpPr/>
          <p:nvPr/>
        </p:nvCxnSpPr>
        <p:spPr bwMode="auto">
          <a:xfrm>
            <a:off x="3931957" y="264602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5" name="Line 16">
            <a:extLst>
              <a:ext uri="{FF2B5EF4-FFF2-40B4-BE49-F238E27FC236}">
                <a16:creationId xmlns:a16="http://schemas.microsoft.com/office/drawing/2014/main" id="{6742B375-A974-49EF-AB4F-22211E26B1CD}"/>
              </a:ext>
            </a:extLst>
          </p:cNvPr>
          <p:cNvCxnSpPr/>
          <p:nvPr/>
        </p:nvCxnSpPr>
        <p:spPr bwMode="auto">
          <a:xfrm>
            <a:off x="5201037" y="26239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6" name="Line 16">
            <a:extLst>
              <a:ext uri="{FF2B5EF4-FFF2-40B4-BE49-F238E27FC236}">
                <a16:creationId xmlns:a16="http://schemas.microsoft.com/office/drawing/2014/main" id="{2650BB1A-5CC7-4C89-80D8-44EC14F72C46}"/>
              </a:ext>
            </a:extLst>
          </p:cNvPr>
          <p:cNvCxnSpPr/>
          <p:nvPr/>
        </p:nvCxnSpPr>
        <p:spPr bwMode="auto">
          <a:xfrm>
            <a:off x="6084446" y="264386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7" name="Line 16">
            <a:extLst>
              <a:ext uri="{FF2B5EF4-FFF2-40B4-BE49-F238E27FC236}">
                <a16:creationId xmlns:a16="http://schemas.microsoft.com/office/drawing/2014/main" id="{6EB6CB23-A076-4015-99F6-FDE562C0903D}"/>
              </a:ext>
            </a:extLst>
          </p:cNvPr>
          <p:cNvCxnSpPr/>
          <p:nvPr/>
        </p:nvCxnSpPr>
        <p:spPr bwMode="auto">
          <a:xfrm>
            <a:off x="3909208" y="4367902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8" name="Line 16">
            <a:extLst>
              <a:ext uri="{FF2B5EF4-FFF2-40B4-BE49-F238E27FC236}">
                <a16:creationId xmlns:a16="http://schemas.microsoft.com/office/drawing/2014/main" id="{A38E8FA3-28DB-40B1-A80A-3729DED39702}"/>
              </a:ext>
            </a:extLst>
          </p:cNvPr>
          <p:cNvCxnSpPr/>
          <p:nvPr/>
        </p:nvCxnSpPr>
        <p:spPr bwMode="auto">
          <a:xfrm>
            <a:off x="5270053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9" name="Line 16">
            <a:extLst>
              <a:ext uri="{FF2B5EF4-FFF2-40B4-BE49-F238E27FC236}">
                <a16:creationId xmlns:a16="http://schemas.microsoft.com/office/drawing/2014/main" id="{423F2FFF-0DBC-4C89-B739-0D9BE885425D}"/>
              </a:ext>
            </a:extLst>
          </p:cNvPr>
          <p:cNvCxnSpPr/>
          <p:nvPr/>
        </p:nvCxnSpPr>
        <p:spPr bwMode="auto">
          <a:xfrm>
            <a:off x="6139900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0" name="Line 16">
            <a:extLst>
              <a:ext uri="{FF2B5EF4-FFF2-40B4-BE49-F238E27FC236}">
                <a16:creationId xmlns:a16="http://schemas.microsoft.com/office/drawing/2014/main" id="{B7FBD0D5-331A-4424-A295-A99580CE2CA1}"/>
              </a:ext>
            </a:extLst>
          </p:cNvPr>
          <p:cNvCxnSpPr/>
          <p:nvPr/>
        </p:nvCxnSpPr>
        <p:spPr bwMode="auto">
          <a:xfrm>
            <a:off x="7377795" y="4385747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1" name="Line 16">
            <a:extLst>
              <a:ext uri="{FF2B5EF4-FFF2-40B4-BE49-F238E27FC236}">
                <a16:creationId xmlns:a16="http://schemas.microsoft.com/office/drawing/2014/main" id="{CC26C11A-E8FC-490D-A6E9-AEB721584B62}"/>
              </a:ext>
            </a:extLst>
          </p:cNvPr>
          <p:cNvCxnSpPr/>
          <p:nvPr/>
        </p:nvCxnSpPr>
        <p:spPr bwMode="auto">
          <a:xfrm>
            <a:off x="8660016" y="438074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3" name="Line 16">
            <a:extLst>
              <a:ext uri="{FF2B5EF4-FFF2-40B4-BE49-F238E27FC236}">
                <a16:creationId xmlns:a16="http://schemas.microsoft.com/office/drawing/2014/main" id="{2DCC5527-9EFA-46E8-99A6-3456898FFD6B}"/>
              </a:ext>
            </a:extLst>
          </p:cNvPr>
          <p:cNvCxnSpPr/>
          <p:nvPr/>
        </p:nvCxnSpPr>
        <p:spPr bwMode="auto">
          <a:xfrm>
            <a:off x="2618464" y="351654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4" name="Line 16">
            <a:extLst>
              <a:ext uri="{FF2B5EF4-FFF2-40B4-BE49-F238E27FC236}">
                <a16:creationId xmlns:a16="http://schemas.microsoft.com/office/drawing/2014/main" id="{A3487F64-422B-487A-9F08-619C8A1C75D8}"/>
              </a:ext>
            </a:extLst>
          </p:cNvPr>
          <p:cNvCxnSpPr/>
          <p:nvPr/>
        </p:nvCxnSpPr>
        <p:spPr bwMode="auto">
          <a:xfrm>
            <a:off x="3928100" y="350852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5" name="Line 16">
            <a:extLst>
              <a:ext uri="{FF2B5EF4-FFF2-40B4-BE49-F238E27FC236}">
                <a16:creationId xmlns:a16="http://schemas.microsoft.com/office/drawing/2014/main" id="{D114F614-85FB-49C5-8146-8E9858261BE3}"/>
              </a:ext>
            </a:extLst>
          </p:cNvPr>
          <p:cNvCxnSpPr/>
          <p:nvPr/>
        </p:nvCxnSpPr>
        <p:spPr bwMode="auto">
          <a:xfrm>
            <a:off x="5257945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6" name="Line 16">
            <a:extLst>
              <a:ext uri="{FF2B5EF4-FFF2-40B4-BE49-F238E27FC236}">
                <a16:creationId xmlns:a16="http://schemas.microsoft.com/office/drawing/2014/main" id="{252E97D0-6CAC-480D-B620-C9E47CD2B19E}"/>
              </a:ext>
            </a:extLst>
          </p:cNvPr>
          <p:cNvCxnSpPr/>
          <p:nvPr/>
        </p:nvCxnSpPr>
        <p:spPr bwMode="auto">
          <a:xfrm>
            <a:off x="6136966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7" name="Line 16">
            <a:extLst>
              <a:ext uri="{FF2B5EF4-FFF2-40B4-BE49-F238E27FC236}">
                <a16:creationId xmlns:a16="http://schemas.microsoft.com/office/drawing/2014/main" id="{FE4A8059-09BE-4251-B584-D98B7008A3A9}"/>
              </a:ext>
            </a:extLst>
          </p:cNvPr>
          <p:cNvCxnSpPr/>
          <p:nvPr/>
        </p:nvCxnSpPr>
        <p:spPr bwMode="auto">
          <a:xfrm>
            <a:off x="7371530" y="350701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88" name="Text ER">
            <a:extLst>
              <a:ext uri="{FF2B5EF4-FFF2-40B4-BE49-F238E27FC236}">
                <a16:creationId xmlns:a16="http://schemas.microsoft.com/office/drawing/2014/main" id="{C691920F-AB23-4A3C-8B75-06A794CF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454" y="163342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2nd Advent">
            <a:extLst>
              <a:ext uri="{FF2B5EF4-FFF2-40B4-BE49-F238E27FC236}">
                <a16:creationId xmlns:a16="http://schemas.microsoft.com/office/drawing/2014/main" id="{0E5A714B-A702-48AE-8271-066774C3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467" y="1275880"/>
            <a:ext cx="865719" cy="6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Raphia</a:t>
            </a:r>
          </a:p>
        </p:txBody>
      </p:sp>
      <p:grpSp>
        <p:nvGrpSpPr>
          <p:cNvPr id="290" name="Group 911">
            <a:extLst>
              <a:ext uri="{FF2B5EF4-FFF2-40B4-BE49-F238E27FC236}">
                <a16:creationId xmlns:a16="http://schemas.microsoft.com/office/drawing/2014/main" id="{5AA1BB07-C204-471A-BBDA-1F9A51421C3F}"/>
              </a:ext>
            </a:extLst>
          </p:cNvPr>
          <p:cNvGrpSpPr/>
          <p:nvPr/>
        </p:nvGrpSpPr>
        <p:grpSpPr>
          <a:xfrm>
            <a:off x="4972106" y="1796893"/>
            <a:ext cx="518469" cy="137160"/>
            <a:chOff x="5924069" y="2833675"/>
            <a:chExt cx="518469" cy="443664"/>
          </a:xfrm>
        </p:grpSpPr>
        <p:cxnSp>
          <p:nvCxnSpPr>
            <p:cNvPr id="291" name="Line 16">
              <a:extLst>
                <a:ext uri="{FF2B5EF4-FFF2-40B4-BE49-F238E27FC236}">
                  <a16:creationId xmlns:a16="http://schemas.microsoft.com/office/drawing/2014/main" id="{04C944BF-6B08-4A3A-9E62-1D59EF61B285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2" name="Line 16">
              <a:extLst>
                <a:ext uri="{FF2B5EF4-FFF2-40B4-BE49-F238E27FC236}">
                  <a16:creationId xmlns:a16="http://schemas.microsoft.com/office/drawing/2014/main" id="{56EEF861-E6B4-4EDF-B6E8-BBE4E8A846CE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93" name="Group 911">
            <a:extLst>
              <a:ext uri="{FF2B5EF4-FFF2-40B4-BE49-F238E27FC236}">
                <a16:creationId xmlns:a16="http://schemas.microsoft.com/office/drawing/2014/main" id="{75201F06-22D8-496E-ADDF-8C89D1045969}"/>
              </a:ext>
            </a:extLst>
          </p:cNvPr>
          <p:cNvGrpSpPr/>
          <p:nvPr/>
        </p:nvGrpSpPr>
        <p:grpSpPr>
          <a:xfrm>
            <a:off x="5839505" y="1675228"/>
            <a:ext cx="518469" cy="228600"/>
            <a:chOff x="5924069" y="2833675"/>
            <a:chExt cx="518469" cy="443664"/>
          </a:xfrm>
        </p:grpSpPr>
        <p:cxnSp>
          <p:nvCxnSpPr>
            <p:cNvPr id="294" name="Line 16">
              <a:extLst>
                <a:ext uri="{FF2B5EF4-FFF2-40B4-BE49-F238E27FC236}">
                  <a16:creationId xmlns:a16="http://schemas.microsoft.com/office/drawing/2014/main" id="{60393B5B-1A5E-4455-80B7-E7EBF184B10D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5" name="Line 16">
              <a:extLst>
                <a:ext uri="{FF2B5EF4-FFF2-40B4-BE49-F238E27FC236}">
                  <a16:creationId xmlns:a16="http://schemas.microsoft.com/office/drawing/2014/main" id="{029C7AF4-940E-42B7-97D1-B91325793629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96" name="Text 2nd Advent">
            <a:extLst>
              <a:ext uri="{FF2B5EF4-FFF2-40B4-BE49-F238E27FC236}">
                <a16:creationId xmlns:a16="http://schemas.microsoft.com/office/drawing/2014/main" id="{0F916EFF-0100-4EA7-93F2-A4E9D89A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599" y="1153439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Panium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A014D588-42BB-4CFE-A2FB-FC02BABCB066}"/>
              </a:ext>
            </a:extLst>
          </p:cNvPr>
          <p:cNvCxnSpPr/>
          <p:nvPr/>
        </p:nvCxnSpPr>
        <p:spPr>
          <a:xfrm>
            <a:off x="5668230" y="1135218"/>
            <a:ext cx="0" cy="39319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 Plough">
            <a:extLst>
              <a:ext uri="{FF2B5EF4-FFF2-40B4-BE49-F238E27FC236}">
                <a16:creationId xmlns:a16="http://schemas.microsoft.com/office/drawing/2014/main" id="{A58B0C15-375D-425C-A69C-8E16BC6E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274" y="1587573"/>
            <a:ext cx="1165329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LR">
            <a:extLst>
              <a:ext uri="{FF2B5EF4-FFF2-40B4-BE49-F238E27FC236}">
                <a16:creationId xmlns:a16="http://schemas.microsoft.com/office/drawing/2014/main" id="{9720EAFD-4854-4910-8EDB-DFA50CFD0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766" y="1618089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Harvest">
            <a:extLst>
              <a:ext uri="{FF2B5EF4-FFF2-40B4-BE49-F238E27FC236}">
                <a16:creationId xmlns:a16="http://schemas.microsoft.com/office/drawing/2014/main" id="{26991421-5BCC-4C00-A262-B5B52092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126" y="4603770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F">
            <a:extLst>
              <a:ext uri="{FF2B5EF4-FFF2-40B4-BE49-F238E27FC236}">
                <a16:creationId xmlns:a16="http://schemas.microsoft.com/office/drawing/2014/main" id="{94117407-E7A3-4505-A0CD-B4CA659A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888" y="2469249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2" name="Group 2014-2019">
            <a:extLst>
              <a:ext uri="{FF2B5EF4-FFF2-40B4-BE49-F238E27FC236}">
                <a16:creationId xmlns:a16="http://schemas.microsoft.com/office/drawing/2014/main" id="{2E87BF38-91B2-43D1-98F4-16DB51615EDB}"/>
              </a:ext>
            </a:extLst>
          </p:cNvPr>
          <p:cNvGrpSpPr/>
          <p:nvPr/>
        </p:nvGrpSpPr>
        <p:grpSpPr>
          <a:xfrm>
            <a:off x="5055766" y="2719735"/>
            <a:ext cx="1055622" cy="182880"/>
            <a:chOff x="5924359" y="2213258"/>
            <a:chExt cx="1055622" cy="182880"/>
          </a:xfrm>
        </p:grpSpPr>
        <p:cxnSp>
          <p:nvCxnSpPr>
            <p:cNvPr id="298" name="Line 1991">
              <a:extLst>
                <a:ext uri="{FF2B5EF4-FFF2-40B4-BE49-F238E27FC236}">
                  <a16:creationId xmlns:a16="http://schemas.microsoft.com/office/drawing/2014/main" id="{1A5BD0B9-E230-463F-A15F-650D72AAD3B6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9" name="Line 1996">
              <a:extLst>
                <a:ext uri="{FF2B5EF4-FFF2-40B4-BE49-F238E27FC236}">
                  <a16:creationId xmlns:a16="http://schemas.microsoft.com/office/drawing/2014/main" id="{92E48610-9BC9-4EEE-9635-0DD952AD7DD3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0" name="Straight Connector Dot">
              <a:extLst>
                <a:ext uri="{FF2B5EF4-FFF2-40B4-BE49-F238E27FC236}">
                  <a16:creationId xmlns:a16="http://schemas.microsoft.com/office/drawing/2014/main" id="{38B9A603-599B-4292-B498-564946242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1" name="H Line 1991">
              <a:extLst>
                <a:ext uri="{FF2B5EF4-FFF2-40B4-BE49-F238E27FC236}">
                  <a16:creationId xmlns:a16="http://schemas.microsoft.com/office/drawing/2014/main" id="{8771387B-A827-4C7C-845A-BBD2A8F63A0A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2" name="H Line 1996">
              <a:extLst>
                <a:ext uri="{FF2B5EF4-FFF2-40B4-BE49-F238E27FC236}">
                  <a16:creationId xmlns:a16="http://schemas.microsoft.com/office/drawing/2014/main" id="{96E62A4C-6A6C-493A-876E-A2BBA7880E50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664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Diadochi War, WW1, WW3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599" y="849571"/>
            <a:ext cx="3847544" cy="419550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KoN</a:t>
            </a:r>
            <a:r>
              <a:rPr lang="en-US" sz="1600" dirty="0"/>
              <a:t> Rising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Pandemic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 of Trouble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Trump activities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increasing in power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Problems with Iran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Losing its spheres of influence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Israel bombing nuclear facilities?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Nabateans (Islam) causing problems for Antigonus on his territories.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Restraint of Islam</a:t>
            </a:r>
          </a:p>
          <a:p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A8E8504-2C9C-41E4-BFF4-768CEB5AF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598" y="329088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CE03C26D-648A-443D-9F7E-225E3B52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4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2C94E98-6312-40EB-ADE8-9D6DB99A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283368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B20C00A-A011-4985-B077-AE4EA2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03" y="1062038"/>
            <a:ext cx="6858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C6A2AD-D22D-415D-9559-26C902A07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16335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6C59133-679C-4B11-B0EF-C45CD24C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48" y="776288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B222744-0C4E-4395-A242-B4B0699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Gaza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8F7273A-50EC-425A-B06F-62A990DE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16906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 KN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 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DA55A65-B7B0-4356-A1E1-F2C7BA5C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8905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Gabiene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18D4724-28A0-4C71-84AF-D4C9133E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8905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Peithon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Killed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1B632370-2A85-48F4-A717-BC8762D9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8" y="1347788"/>
            <a:ext cx="8572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Master of Asia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24907E-7328-4BA8-9BD9-1E5F50F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894BE56-91F4-4C9F-AF95-7D1BF69F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04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8D0024B3-73DC-446F-86EF-F6350C52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7387E98-4A82-4951-B85C-DDAFAC12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B42E318F-D69F-433E-8C87-A12006F0A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15113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A773B4F4-DB37-47EF-A6C6-E7D38ED9A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16335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96A792FE-F306-4C84-BC5F-C72EF504E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15192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FC251F11-B7C1-46FA-8EE0-182D2C34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1690688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Pheiton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B23BE1B-6197-4B89-BE56-995B84ADC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21478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E7390DD0-3FDE-4E21-8045-7C48878C3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329088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6181064D-DAA6-40BC-85A7-23983AF9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25479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28, 1914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F5D0DC-A2D0-49BC-9F29-714FC1E3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48" y="27193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Mar 3, 1918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DFC8055B-339C-4DF3-86E7-28E78813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334803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0D9DF23D-E152-41C5-BB7A-CF052622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260508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Bosnian Crisis 1908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516F204B-784D-4A7E-9E45-48D110ED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48" y="2605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Archduke Franz Ferdinand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B93BCEB3-F1AA-4C9B-A17F-1E69C50E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3348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Terrorist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attack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8DC9115-8734-4A08-A642-0793AF41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FE511A3B-6E15-43F3-A00E-55E22D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71BBD6C8-2010-4D1D-92F9-E0F6C53F3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7F639AB2-1002-4DF7-B5BC-BCEE9896E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363F432-D908-4960-90D7-5785C3AC8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16865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94A251B6-CA8D-4B63-A26A-713FF337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3348038"/>
            <a:ext cx="857250" cy="5715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 Bosnia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AH     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6275E771-1B63-449B-83C2-49BC9139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8" y="16906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dictator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EF43D7-DF37-4124-9AFD-DD1AAED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2906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84982118-C5EE-4F4B-95DD-A6F21B2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690688"/>
            <a:ext cx="68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F1917F39-8E70-4EA6-BCE6-78CEC62A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848" y="16906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Spheres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7A548CCF-DE6B-4CAD-A7AE-58DB2052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3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 defeated against adv. 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0">
            <a:extLst>
              <a:ext uri="{FF2B5EF4-FFF2-40B4-BE49-F238E27FC236}">
                <a16:creationId xmlns:a16="http://schemas.microsoft.com/office/drawing/2014/main" id="{4EE72FB4-0579-4559-9D59-8FC1DA6E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Text Box 41">
            <a:extLst>
              <a:ext uri="{FF2B5EF4-FFF2-40B4-BE49-F238E27FC236}">
                <a16:creationId xmlns:a16="http://schemas.microsoft.com/office/drawing/2014/main" id="{D48E29B5-3EE7-462A-AF0E-1615FE3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1690688"/>
            <a:ext cx="7429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Nabateans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96B36B48-1FEE-45B6-A098-E8C6DD45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ECDD4A51-F87A-41BC-807B-15C0E6222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44">
            <a:extLst>
              <a:ext uri="{FF2B5EF4-FFF2-40B4-BE49-F238E27FC236}">
                <a16:creationId xmlns:a16="http://schemas.microsoft.com/office/drawing/2014/main" id="{31B65A7E-CA15-4D2B-998C-15739997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F5E413-AEBE-48C9-A1A2-E265D8B9D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10448" y="1290638"/>
            <a:ext cx="8001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46">
            <a:extLst>
              <a:ext uri="{FF2B5EF4-FFF2-40B4-BE49-F238E27FC236}">
                <a16:creationId xmlns:a16="http://schemas.microsoft.com/office/drawing/2014/main" id="{CF675CAE-6952-4C67-85A3-F91464A2F89B}"/>
              </a:ext>
            </a:extLst>
          </p:cNvPr>
          <p:cNvSpPr txBox="1">
            <a:spLocks noChangeArrowheads="1"/>
          </p:cNvSpPr>
          <p:nvPr/>
        </p:nvSpPr>
        <p:spPr bwMode="auto">
          <a:xfrm rot="-1258926">
            <a:off x="9781898" y="1376363"/>
            <a:ext cx="5429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7">
            <a:extLst>
              <a:ext uri="{FF2B5EF4-FFF2-40B4-BE49-F238E27FC236}">
                <a16:creationId xmlns:a16="http://schemas.microsoft.com/office/drawing/2014/main" id="{0B22A4EC-C6C7-47A7-9B1E-82B4CFAD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576263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of the Dynasts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48">
            <a:extLst>
              <a:ext uri="{FF2B5EF4-FFF2-40B4-BE49-F238E27FC236}">
                <a16:creationId xmlns:a16="http://schemas.microsoft.com/office/drawing/2014/main" id="{AEAA7241-190C-41C1-9EDD-7044D3C6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28908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49">
            <a:extLst>
              <a:ext uri="{FF2B5EF4-FFF2-40B4-BE49-F238E27FC236}">
                <a16:creationId xmlns:a16="http://schemas.microsoft.com/office/drawing/2014/main" id="{B132051E-E6EF-41AE-B2CA-9A37102A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748" y="334803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 from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04AF8DD7-3BE9-4E56-A1BD-BE77C106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290888"/>
            <a:ext cx="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A3316C51-9577-45A2-9B14-8AFC97DC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98" y="30051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 Hand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DF4C3424-467B-4B29-8E31-9158289F5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448" y="3119438"/>
            <a:ext cx="85725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DB2878FC-311E-417E-A61D-A69C0823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34051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invades Serbia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F2889411-DD1E-4744-BD46-3A1A23280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DD5A5A9C-DB2C-49DA-B67B-57F15838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260508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06E86BC9-9519-4A76-B57F-69329A950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048" y="33480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B018AE2-E0A7-4BB5-BBAC-9649C1A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40518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1379BAA-F1A1-489E-B180-6DF68C23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231933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Brest-Ltovsk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20D12751-851D-40F4-A675-E54A683D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6337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to Russia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6DCF133E-A0FC-4CFD-A3EB-57F77EC50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61">
            <a:extLst>
              <a:ext uri="{FF2B5EF4-FFF2-40B4-BE49-F238E27FC236}">
                <a16:creationId xmlns:a16="http://schemas.microsoft.com/office/drawing/2014/main" id="{83F7B05A-B5FD-4413-AA80-0A1C7DC0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62">
            <a:extLst>
              <a:ext uri="{FF2B5EF4-FFF2-40B4-BE49-F238E27FC236}">
                <a16:creationId xmlns:a16="http://schemas.microsoft.com/office/drawing/2014/main" id="{C60E5900-99BD-466B-905F-AA1FF2B9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98" y="2376488"/>
            <a:ext cx="628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Versailles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A166DF09-E1B8-4C69-85D1-69DFF1B3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AFA37195-A964-40D5-8E50-D764D3B97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65">
            <a:extLst>
              <a:ext uri="{FF2B5EF4-FFF2-40B4-BE49-F238E27FC236}">
                <a16:creationId xmlns:a16="http://schemas.microsoft.com/office/drawing/2014/main" id="{37B6B04F-02F1-412E-9C31-350343E6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2262188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Armistice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11, 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66">
            <a:extLst>
              <a:ext uri="{FF2B5EF4-FFF2-40B4-BE49-F238E27FC236}">
                <a16:creationId xmlns:a16="http://schemas.microsoft.com/office/drawing/2014/main" id="{35AB4A1E-A8CF-420C-9BF9-D9AEDB99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52911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02D158F8-98CD-4D37-855C-F57C38B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4662488"/>
            <a:ext cx="514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68">
            <a:extLst>
              <a:ext uri="{FF2B5EF4-FFF2-40B4-BE49-F238E27FC236}">
                <a16:creationId xmlns:a16="http://schemas.microsoft.com/office/drawing/2014/main" id="{BDA60808-CDE2-4077-AE50-785E1FC3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4548188"/>
            <a:ext cx="5715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Raphia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69">
            <a:extLst>
              <a:ext uri="{FF2B5EF4-FFF2-40B4-BE49-F238E27FC236}">
                <a16:creationId xmlns:a16="http://schemas.microsoft.com/office/drawing/2014/main" id="{1E4BF896-7A9F-4098-A0D0-0D4F83FF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53482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0">
            <a:extLst>
              <a:ext uri="{FF2B5EF4-FFF2-40B4-BE49-F238E27FC236}">
                <a16:creationId xmlns:a16="http://schemas.microsoft.com/office/drawing/2014/main" id="{19C90048-1E9F-446F-812B-0DF600AE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8" y="4605338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71">
            <a:extLst>
              <a:ext uri="{FF2B5EF4-FFF2-40B4-BE49-F238E27FC236}">
                <a16:creationId xmlns:a16="http://schemas.microsoft.com/office/drawing/2014/main" id="{38833DCA-6456-4B7A-BB4C-4A780C21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398" y="4605338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546CCB5E-3FD0-4B0D-A37C-751F0A0EF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9B03C780-D4C6-4841-A91F-330C779C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47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7D381B35-76C3-4A27-AE70-625C9B6C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48339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DCE7F631-7CCC-4E44-87A6-5D626F17A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E23089A4-43D0-4E64-A67D-D1B383C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51689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E6A7B38D-3751-45D8-966D-1EDC1A33D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52911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02726FDA-CFE1-4E3C-9253-4628602C8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Text Box 79">
            <a:extLst>
              <a:ext uri="{FF2B5EF4-FFF2-40B4-BE49-F238E27FC236}">
                <a16:creationId xmlns:a16="http://schemas.microsoft.com/office/drawing/2014/main" id="{B7AD54D2-43BE-4FCD-A68E-64E0C55D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348288"/>
            <a:ext cx="800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Mujahedeen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D1349B67-5788-4D32-BB87-5D37B6303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54625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81">
            <a:extLst>
              <a:ext uri="{FF2B5EF4-FFF2-40B4-BE49-F238E27FC236}">
                <a16:creationId xmlns:a16="http://schemas.microsoft.com/office/drawing/2014/main" id="{CB1D8B1D-4371-4CDB-889A-DA8BC0A7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98" y="483393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80377D50-373A-4EDD-AAAF-C885DE69F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47196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Text Box 83">
            <a:extLst>
              <a:ext uri="{FF2B5EF4-FFF2-40B4-BE49-F238E27FC236}">
                <a16:creationId xmlns:a16="http://schemas.microsoft.com/office/drawing/2014/main" id="{FA7ECFFE-6E2E-41AC-A911-E450881E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8" y="4491038"/>
            <a:ext cx="257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84">
            <a:extLst>
              <a:ext uri="{FF2B5EF4-FFF2-40B4-BE49-F238E27FC236}">
                <a16:creationId xmlns:a16="http://schemas.microsoft.com/office/drawing/2014/main" id="{7E11598F-C02E-48AD-A460-DAFF41DC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919788"/>
            <a:ext cx="800100" cy="51435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Kuwait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    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36A96E89-F11A-43D2-8088-A4E1C679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Text Box 86">
            <a:extLst>
              <a:ext uri="{FF2B5EF4-FFF2-40B4-BE49-F238E27FC236}">
                <a16:creationId xmlns:a16="http://schemas.microsoft.com/office/drawing/2014/main" id="{9D9B3243-63A6-427E-9094-29056D28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446246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C203B9F0-885A-4276-B3D5-366789036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Text Box 88">
            <a:extLst>
              <a:ext uri="{FF2B5EF4-FFF2-40B4-BE49-F238E27FC236}">
                <a16:creationId xmlns:a16="http://schemas.microsoft.com/office/drawing/2014/main" id="{CFA7F18E-E98F-4616-9AA0-8EBB5885B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0053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Al-Qaeda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2EA02441-2595-46E1-856C-B6ABD022A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28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id="{B68989F5-0910-46DA-9ED2-A8785938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3482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Taliban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91">
            <a:extLst>
              <a:ext uri="{FF2B5EF4-FFF2-40B4-BE49-F238E27FC236}">
                <a16:creationId xmlns:a16="http://schemas.microsoft.com/office/drawing/2014/main" id="{1C000C3B-7355-489C-B4C0-8762FAA1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448" y="48910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EB4B013F-0A34-4D18-A151-6F9E35A0B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248" y="5005388"/>
            <a:ext cx="1714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Text Box 93">
            <a:extLst>
              <a:ext uri="{FF2B5EF4-FFF2-40B4-BE49-F238E27FC236}">
                <a16:creationId xmlns:a16="http://schemas.microsoft.com/office/drawing/2014/main" id="{55E1E423-1D86-474B-8A75-2DBAA2C3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489108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 Box 94">
            <a:extLst>
              <a:ext uri="{FF2B5EF4-FFF2-40B4-BE49-F238E27FC236}">
                <a16:creationId xmlns:a16="http://schemas.microsoft.com/office/drawing/2014/main" id="{C481C611-F26B-450C-A411-F0D00655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53482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95">
            <a:extLst>
              <a:ext uri="{FF2B5EF4-FFF2-40B4-BE49-F238E27FC236}">
                <a16:creationId xmlns:a16="http://schemas.microsoft.com/office/drawing/2014/main" id="{5529F2B8-A92E-4781-872A-5357103F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5634038"/>
            <a:ext cx="628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Afghanistan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8BC0BDE3-32AE-458B-B4A1-2F66B5F19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291138"/>
            <a:ext cx="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Text Box 97">
            <a:extLst>
              <a:ext uri="{FF2B5EF4-FFF2-40B4-BE49-F238E27FC236}">
                <a16:creationId xmlns:a16="http://schemas.microsoft.com/office/drawing/2014/main" id="{25A3B010-FA2B-468A-85CD-9B2C8B08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5348288"/>
            <a:ext cx="400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Text Box 98">
            <a:extLst>
              <a:ext uri="{FF2B5EF4-FFF2-40B4-BE49-F238E27FC236}">
                <a16:creationId xmlns:a16="http://schemas.microsoft.com/office/drawing/2014/main" id="{650461B8-176B-4314-8420-DB34CF41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048" y="48910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765C7452-E879-4519-89C9-838DD701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405438"/>
            <a:ext cx="1085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Text Box 100">
            <a:extLst>
              <a:ext uri="{FF2B5EF4-FFF2-40B4-BE49-F238E27FC236}">
                <a16:creationId xmlns:a16="http://schemas.microsoft.com/office/drawing/2014/main" id="{FEFBFD35-0480-4561-BC5D-0D3638D3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648" y="540543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8BE6302-4A58-4E20-83D6-72FD87691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Text Box 102">
            <a:extLst>
              <a:ext uri="{FF2B5EF4-FFF2-40B4-BE49-F238E27FC236}">
                <a16:creationId xmlns:a16="http://schemas.microsoft.com/office/drawing/2014/main" id="{EA9E6EB8-B976-4BB9-802A-95CE5E94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460533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03">
            <a:extLst>
              <a:ext uri="{FF2B5EF4-FFF2-40B4-BE49-F238E27FC236}">
                <a16:creationId xmlns:a16="http://schemas.microsoft.com/office/drawing/2014/main" id="{633ABFA5-9FE5-4FE2-8E34-236B8834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798" y="4262438"/>
            <a:ext cx="657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04">
            <a:extLst>
              <a:ext uri="{FF2B5EF4-FFF2-40B4-BE49-F238E27FC236}">
                <a16:creationId xmlns:a16="http://schemas.microsoft.com/office/drawing/2014/main" id="{B5EFF454-8F39-453A-ADCD-FE9A82C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462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 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D6C2901D-6345-4D9D-BFD6-E36E08AF7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67698" y="4891088"/>
            <a:ext cx="7429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B1576FE5-5FC6-421C-B60B-7BB552921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8052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74DE8599-81E9-4B9F-97BF-D9407567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1648" y="40338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5628E7D8-CEA2-42E6-9048-E1F350340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9195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60294395-503C-40D2-A3D3-E71694CCE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4205288"/>
            <a:ext cx="10287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 Box 110">
            <a:extLst>
              <a:ext uri="{FF2B5EF4-FFF2-40B4-BE49-F238E27FC236}">
                <a16:creationId xmlns:a16="http://schemas.microsoft.com/office/drawing/2014/main" id="{6083B385-CD8D-4F53-BDA0-9E4748E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9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8CF3E8E3-EA80-446E-A9E3-4D1E48F3E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090988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AD6E3B1A-F5A5-4CBC-B940-46B71204D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262438"/>
            <a:ext cx="7429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Text Box 113">
            <a:extLst>
              <a:ext uri="{FF2B5EF4-FFF2-40B4-BE49-F238E27FC236}">
                <a16:creationId xmlns:a16="http://schemas.microsoft.com/office/drawing/2014/main" id="{DCE3E625-C354-4EBE-B83F-4DC40AA7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AutoShape 114">
            <a:extLst>
              <a:ext uri="{FF2B5EF4-FFF2-40B4-BE49-F238E27FC236}">
                <a16:creationId xmlns:a16="http://schemas.microsoft.com/office/drawing/2014/main" id="{F9FBCF3E-06C8-46E6-93BD-24FE5AEE9043}"/>
              </a:ext>
            </a:extLst>
          </p:cNvPr>
          <p:cNvSpPr>
            <a:spLocks/>
          </p:cNvSpPr>
          <p:nvPr/>
        </p:nvSpPr>
        <p:spPr bwMode="auto">
          <a:xfrm>
            <a:off x="8410298" y="3976688"/>
            <a:ext cx="171450" cy="514350"/>
          </a:xfrm>
          <a:prstGeom prst="leftBracket">
            <a:avLst>
              <a:gd name="adj" fmla="val 25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86E0C3B5-8180-4DEB-99CB-22C52E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248" y="4090988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16">
            <a:extLst>
              <a:ext uri="{FF2B5EF4-FFF2-40B4-BE49-F238E27FC236}">
                <a16:creationId xmlns:a16="http://schemas.microsoft.com/office/drawing/2014/main" id="{60F469DA-8F2C-479B-B789-D5C6D055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9197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117">
            <a:extLst>
              <a:ext uri="{FF2B5EF4-FFF2-40B4-BE49-F238E27FC236}">
                <a16:creationId xmlns:a16="http://schemas.microsoft.com/office/drawing/2014/main" id="{23F69E22-2AAA-4848-A38C-3301C3264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598" y="306228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Spanish flu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18">
            <a:extLst>
              <a:ext uri="{FF2B5EF4-FFF2-40B4-BE49-F238E27FC236}">
                <a16:creationId xmlns:a16="http://schemas.microsoft.com/office/drawing/2014/main" id="{B43103B4-F5E0-4267-8AE4-74130F8B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506253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COVID-19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EAB6EB11-CFDF-47C8-80D4-CCFD4FB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1898" y="5062538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Text Box 120">
            <a:extLst>
              <a:ext uri="{FF2B5EF4-FFF2-40B4-BE49-F238E27FC236}">
                <a16:creationId xmlns:a16="http://schemas.microsoft.com/office/drawing/2014/main" id="{D822AFC1-DD1C-4291-ABCE-A3AF53B8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784" y="5689285"/>
            <a:ext cx="742950" cy="6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Time of trouble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FF621AD0-C283-4786-A266-1CB0D78F1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4894" y="5302456"/>
            <a:ext cx="158504" cy="38682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7" name="Text Box 108">
            <a:extLst>
              <a:ext uri="{FF2B5EF4-FFF2-40B4-BE49-F238E27FC236}">
                <a16:creationId xmlns:a16="http://schemas.microsoft.com/office/drawing/2014/main" id="{35060C94-00C8-499C-AB52-01509381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783" y="5383898"/>
            <a:ext cx="457200" cy="2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Islam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Line 109">
            <a:extLst>
              <a:ext uri="{FF2B5EF4-FFF2-40B4-BE49-F238E27FC236}">
                <a16:creationId xmlns:a16="http://schemas.microsoft.com/office/drawing/2014/main" id="{3E10DBA3-4F9B-410D-A3EC-EFBD77B491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38233" y="4977700"/>
            <a:ext cx="742950" cy="2857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F09C954-5FEF-48AA-9D71-BA50FB20DCDC}"/>
              </a:ext>
            </a:extLst>
          </p:cNvPr>
          <p:cNvCxnSpPr/>
          <p:nvPr/>
        </p:nvCxnSpPr>
        <p:spPr>
          <a:xfrm>
            <a:off x="10047538" y="416835"/>
            <a:ext cx="0" cy="594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1C6C10F-8102-4942-98DF-A7A4FEEA3F8A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39F616E-7E63-49D5-AFDF-6BE5C8CB04A0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Text Test 1">
              <a:extLst>
                <a:ext uri="{FF2B5EF4-FFF2-40B4-BE49-F238E27FC236}">
                  <a16:creationId xmlns:a16="http://schemas.microsoft.com/office/drawing/2014/main" id="{3658BC75-1542-436F-9346-72EE56FB8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36" name="Picture 135">
            <a:extLst>
              <a:ext uri="{FF2B5EF4-FFF2-40B4-BE49-F238E27FC236}">
                <a16:creationId xmlns:a16="http://schemas.microsoft.com/office/drawing/2014/main" id="{A4D054C4-E7A3-4398-9550-533D55875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7801" y="544512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999" y="181351"/>
            <a:ext cx="12192000" cy="716599"/>
          </a:xfrm>
        </p:spPr>
        <p:txBody>
          <a:bodyPr>
            <a:noAutofit/>
          </a:bodyPr>
          <a:lstStyle/>
          <a:p>
            <a:r>
              <a:rPr lang="en-US" sz="2400" b="1" dirty="0"/>
              <a:t>Macedonia-Italy</a:t>
            </a:r>
            <a:br>
              <a:rPr lang="en-US" sz="2400" b="1" dirty="0"/>
            </a:br>
            <a:r>
              <a:rPr lang="en-US" sz="2400" b="1" dirty="0"/>
              <a:t>RussiaModern-WW2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9480" y="1533843"/>
            <a:ext cx="605303" cy="2483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dirty="0"/>
              <a:t>Failure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173">
            <a:extLst>
              <a:ext uri="{FF2B5EF4-FFF2-40B4-BE49-F238E27FC236}">
                <a16:creationId xmlns:a16="http://schemas.microsoft.com/office/drawing/2014/main" id="{289FB8F0-2960-4438-943C-4EC0A7F0C86A}"/>
              </a:ext>
            </a:extLst>
          </p:cNvPr>
          <p:cNvGrpSpPr>
            <a:grpSpLocks/>
          </p:cNvGrpSpPr>
          <p:nvPr/>
        </p:nvGrpSpPr>
        <p:grpSpPr bwMode="auto">
          <a:xfrm>
            <a:off x="3871483" y="275303"/>
            <a:ext cx="7441318" cy="1978918"/>
            <a:chOff x="106172882" y="107806232"/>
            <a:chExt cx="7441318" cy="1978918"/>
          </a:xfrm>
        </p:grpSpPr>
        <p:sp>
          <p:nvSpPr>
            <p:cNvPr id="7" name="Line 174">
              <a:extLst>
                <a:ext uri="{FF2B5EF4-FFF2-40B4-BE49-F238E27FC236}">
                  <a16:creationId xmlns:a16="http://schemas.microsoft.com/office/drawing/2014/main" id="{129C0B8A-7DF5-4803-9D4D-B7EE33003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08927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75">
              <a:extLst>
                <a:ext uri="{FF2B5EF4-FFF2-40B4-BE49-F238E27FC236}">
                  <a16:creationId xmlns:a16="http://schemas.microsoft.com/office/drawing/2014/main" id="{EA3ADBCF-A9F6-479A-A7DE-33AB2A313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76">
              <a:extLst>
                <a:ext uri="{FF2B5EF4-FFF2-40B4-BE49-F238E27FC236}">
                  <a16:creationId xmlns:a16="http://schemas.microsoft.com/office/drawing/2014/main" id="{87DB6EAD-4CBA-4E6A-A8BD-61DCEC934CF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07699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7">
              <a:extLst>
                <a:ext uri="{FF2B5EF4-FFF2-40B4-BE49-F238E27FC236}">
                  <a16:creationId xmlns:a16="http://schemas.microsoft.com/office/drawing/2014/main" id="{D47197EF-487A-43F1-95C6-BCA912EE2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9100" y="107842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78">
              <a:extLst>
                <a:ext uri="{FF2B5EF4-FFF2-40B4-BE49-F238E27FC236}">
                  <a16:creationId xmlns:a16="http://schemas.microsoft.com/office/drawing/2014/main" id="{EC514079-E891-4E4C-80C0-63B8BBB34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179">
              <a:extLst>
                <a:ext uri="{FF2B5EF4-FFF2-40B4-BE49-F238E27FC236}">
                  <a16:creationId xmlns:a16="http://schemas.microsoft.com/office/drawing/2014/main" id="{803E6CCD-60D9-422B-991C-E17C463FF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08299250"/>
              <a:ext cx="371181" cy="628650"/>
              <a:chOff x="120292586" y="113457038"/>
              <a:chExt cx="371181" cy="628650"/>
            </a:xfrm>
          </p:grpSpPr>
          <p:sp>
            <p:nvSpPr>
              <p:cNvPr id="48" name="Line 180">
                <a:extLst>
                  <a:ext uri="{FF2B5EF4-FFF2-40B4-BE49-F238E27FC236}">
                    <a16:creationId xmlns:a16="http://schemas.microsoft.com/office/drawing/2014/main" id="{28B17C5F-25FF-477A-B72F-1B134A10B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464036" y="1136856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81">
                <a:extLst>
                  <a:ext uri="{FF2B5EF4-FFF2-40B4-BE49-F238E27FC236}">
                    <a16:creationId xmlns:a16="http://schemas.microsoft.com/office/drawing/2014/main" id="{E6F758FF-1605-4491-A660-E6AC2ABDB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92586" y="1136856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Text Box 182">
                <a:extLst>
                  <a:ext uri="{FF2B5EF4-FFF2-40B4-BE49-F238E27FC236}">
                    <a16:creationId xmlns:a16="http://schemas.microsoft.com/office/drawing/2014/main" id="{85943642-5C1E-4306-A57F-C3AED5284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92586" y="1134570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317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" name="Text Box 183">
              <a:extLst>
                <a:ext uri="{FF2B5EF4-FFF2-40B4-BE49-F238E27FC236}">
                  <a16:creationId xmlns:a16="http://schemas.microsoft.com/office/drawing/2014/main" id="{9AC90A9D-674B-4A30-819C-C33533E30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82992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84">
              <a:extLst>
                <a:ext uri="{FF2B5EF4-FFF2-40B4-BE49-F238E27FC236}">
                  <a16:creationId xmlns:a16="http://schemas.microsoft.com/office/drawing/2014/main" id="{62D7A612-087F-43F4-8231-373AA7EC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84800" y="108642150"/>
              <a:ext cx="8001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85">
              <a:extLst>
                <a:ext uri="{FF2B5EF4-FFF2-40B4-BE49-F238E27FC236}">
                  <a16:creationId xmlns:a16="http://schemas.microsoft.com/office/drawing/2014/main" id="{9399BF86-ADD1-4ED7-BEF9-61AC31845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08985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Cassander places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 in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86">
              <a:extLst>
                <a:ext uri="{FF2B5EF4-FFF2-40B4-BE49-F238E27FC236}">
                  <a16:creationId xmlns:a16="http://schemas.microsoft.com/office/drawing/2014/main" id="{DC419E3C-EE16-4A4B-B850-8982F6FCE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 frees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87">
              <a:extLst>
                <a:ext uri="{FF2B5EF4-FFF2-40B4-BE49-F238E27FC236}">
                  <a16:creationId xmlns:a16="http://schemas.microsoft.com/office/drawing/2014/main" id="{F0425F5F-5E92-42A1-8DE2-FAF8A82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8">
              <a:extLst>
                <a:ext uri="{FF2B5EF4-FFF2-40B4-BE49-F238E27FC236}">
                  <a16:creationId xmlns:a16="http://schemas.microsoft.com/office/drawing/2014/main" id="{B94BF69E-ED90-4509-AD78-CAE148C8C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89">
              <a:extLst>
                <a:ext uri="{FF2B5EF4-FFF2-40B4-BE49-F238E27FC236}">
                  <a16:creationId xmlns:a16="http://schemas.microsoft.com/office/drawing/2014/main" id="{2951D01C-0CBD-45C1-A69A-4A2FF8FF9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Ipsus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0">
              <a:extLst>
                <a:ext uri="{FF2B5EF4-FFF2-40B4-BE49-F238E27FC236}">
                  <a16:creationId xmlns:a16="http://schemas.microsoft.com/office/drawing/2014/main" id="{BAD6AF57-2555-4BFF-A1A8-E6D8BE07C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8299250"/>
              <a:ext cx="371181" cy="628650"/>
              <a:chOff x="126540986" y="113228438"/>
              <a:chExt cx="371181" cy="628650"/>
            </a:xfrm>
          </p:grpSpPr>
          <p:sp>
            <p:nvSpPr>
              <p:cNvPr id="45" name="Line 191">
                <a:extLst>
                  <a:ext uri="{FF2B5EF4-FFF2-40B4-BE49-F238E27FC236}">
                    <a16:creationId xmlns:a16="http://schemas.microsoft.com/office/drawing/2014/main" id="{A3600202-0DC3-478E-B44F-E6059A2AF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12436" y="1134570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2">
                <a:extLst>
                  <a:ext uri="{FF2B5EF4-FFF2-40B4-BE49-F238E27FC236}">
                    <a16:creationId xmlns:a16="http://schemas.microsoft.com/office/drawing/2014/main" id="{958F0A85-DFF3-4CE8-9936-CC5CA9652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540986" y="1134570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Text Box 193">
                <a:extLst>
                  <a:ext uri="{FF2B5EF4-FFF2-40B4-BE49-F238E27FC236}">
                    <a16:creationId xmlns:a16="http://schemas.microsoft.com/office/drawing/2014/main" id="{A3A4A5D2-97AB-40BA-9182-FA2BD2E3AD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540986" y="1132284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303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Text Box 194">
              <a:extLst>
                <a:ext uri="{FF2B5EF4-FFF2-40B4-BE49-F238E27FC236}">
                  <a16:creationId xmlns:a16="http://schemas.microsoft.com/office/drawing/2014/main" id="{401C68AD-D9E3-47A8-A976-A1AB57A82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08985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&amp; 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 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95">
              <a:extLst>
                <a:ext uri="{FF2B5EF4-FFF2-40B4-BE49-F238E27FC236}">
                  <a16:creationId xmlns:a16="http://schemas.microsoft.com/office/drawing/2014/main" id="{6DC54112-2348-46A9-9916-F282A3EE0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Antigonus defeated by 3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96">
              <a:extLst>
                <a:ext uri="{FF2B5EF4-FFF2-40B4-BE49-F238E27FC236}">
                  <a16:creationId xmlns:a16="http://schemas.microsoft.com/office/drawing/2014/main" id="{B2160F75-47BE-43CC-BF64-D859A8FD0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7">
              <a:extLst>
                <a:ext uri="{FF2B5EF4-FFF2-40B4-BE49-F238E27FC236}">
                  <a16:creationId xmlns:a16="http://schemas.microsoft.com/office/drawing/2014/main" id="{6B151C1F-B495-4C33-9C04-CC6452345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98">
              <a:extLst>
                <a:ext uri="{FF2B5EF4-FFF2-40B4-BE49-F238E27FC236}">
                  <a16:creationId xmlns:a16="http://schemas.microsoft.com/office/drawing/2014/main" id="{353ABCBE-A45E-433E-B113-C7D8E76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137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199">
              <a:extLst>
                <a:ext uri="{FF2B5EF4-FFF2-40B4-BE49-F238E27FC236}">
                  <a16:creationId xmlns:a16="http://schemas.microsoft.com/office/drawing/2014/main" id="{7E6D6AD7-19AD-4418-B704-45744AA01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0">
              <a:extLst>
                <a:ext uri="{FF2B5EF4-FFF2-40B4-BE49-F238E27FC236}">
                  <a16:creationId xmlns:a16="http://schemas.microsoft.com/office/drawing/2014/main" id="{262A916A-3879-4BD6-8B3A-57041554F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01">
              <a:extLst>
                <a:ext uri="{FF2B5EF4-FFF2-40B4-BE49-F238E27FC236}">
                  <a16:creationId xmlns:a16="http://schemas.microsoft.com/office/drawing/2014/main" id="{6DB5D28D-DF9F-45BF-8A6D-A7EB8786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202">
              <a:extLst>
                <a:ext uri="{FF2B5EF4-FFF2-40B4-BE49-F238E27FC236}">
                  <a16:creationId xmlns:a16="http://schemas.microsoft.com/office/drawing/2014/main" id="{512F0FFC-8489-4885-AAC8-D84BA84E3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852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289-288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203">
              <a:extLst>
                <a:ext uri="{FF2B5EF4-FFF2-40B4-BE49-F238E27FC236}">
                  <a16:creationId xmlns:a16="http://schemas.microsoft.com/office/drawing/2014/main" id="{C6D799CF-6424-4187-A260-BA773C704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Epirus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04">
              <a:extLst>
                <a:ext uri="{FF2B5EF4-FFF2-40B4-BE49-F238E27FC236}">
                  <a16:creationId xmlns:a16="http://schemas.microsoft.com/office/drawing/2014/main" id="{D615189A-7461-4F0B-87D6-241442E25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05">
              <a:extLst>
                <a:ext uri="{FF2B5EF4-FFF2-40B4-BE49-F238E27FC236}">
                  <a16:creationId xmlns:a16="http://schemas.microsoft.com/office/drawing/2014/main" id="{1580ADEA-F9AC-440B-987F-5746BE986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206">
              <a:extLst>
                <a:ext uri="{FF2B5EF4-FFF2-40B4-BE49-F238E27FC236}">
                  <a16:creationId xmlns:a16="http://schemas.microsoft.com/office/drawing/2014/main" id="{5EBEF5B0-3591-46AA-852E-0A80646C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71100" y="108269688"/>
              <a:ext cx="400050" cy="289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207">
              <a:extLst>
                <a:ext uri="{FF2B5EF4-FFF2-40B4-BE49-F238E27FC236}">
                  <a16:creationId xmlns:a16="http://schemas.microsoft.com/office/drawing/2014/main" id="{5146FEE4-A9DA-4E80-B3BB-80B554572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Joins allies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208">
              <a:extLst>
                <a:ext uri="{FF2B5EF4-FFF2-40B4-BE49-F238E27FC236}">
                  <a16:creationId xmlns:a16="http://schemas.microsoft.com/office/drawing/2014/main" id="{2276EFB2-0DBA-43D0-9A9A-520BBB462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09">
              <a:extLst>
                <a:ext uri="{FF2B5EF4-FFF2-40B4-BE49-F238E27FC236}">
                  <a16:creationId xmlns:a16="http://schemas.microsoft.com/office/drawing/2014/main" id="{78B7C290-2ABB-4DEC-B4AE-4BC9599E3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210">
              <a:extLst>
                <a:ext uri="{FF2B5EF4-FFF2-40B4-BE49-F238E27FC236}">
                  <a16:creationId xmlns:a16="http://schemas.microsoft.com/office/drawing/2014/main" id="{89071B0E-E20C-4AB3-9EBD-4289C2D9A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8299248"/>
              <a:ext cx="400050" cy="260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11">
              <a:extLst>
                <a:ext uri="{FF2B5EF4-FFF2-40B4-BE49-F238E27FC236}">
                  <a16:creationId xmlns:a16="http://schemas.microsoft.com/office/drawing/2014/main" id="{8D773999-7EBA-49B1-9EB2-21A89F283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28400" y="108985050"/>
              <a:ext cx="6858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Loses all but Epirus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AutoShape 212">
              <a:extLst>
                <a:ext uri="{FF2B5EF4-FFF2-40B4-BE49-F238E27FC236}">
                  <a16:creationId xmlns:a16="http://schemas.microsoft.com/office/drawing/2014/main" id="{324B17B2-15E5-4B41-AFF4-FFC180269F0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213">
              <a:extLst>
                <a:ext uri="{FF2B5EF4-FFF2-40B4-BE49-F238E27FC236}">
                  <a16:creationId xmlns:a16="http://schemas.microsoft.com/office/drawing/2014/main" id="{26ABA05A-40F3-46F1-80C7-52E36C0D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0835640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AutoShape 214">
              <a:extLst>
                <a:ext uri="{FF2B5EF4-FFF2-40B4-BE49-F238E27FC236}">
                  <a16:creationId xmlns:a16="http://schemas.microsoft.com/office/drawing/2014/main" id="{65137A96-56E4-43A2-A610-255135A9D76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15">
              <a:extLst>
                <a:ext uri="{FF2B5EF4-FFF2-40B4-BE49-F238E27FC236}">
                  <a16:creationId xmlns:a16="http://schemas.microsoft.com/office/drawing/2014/main" id="{99CE8655-4307-43C7-8856-2ECAB5348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09728000"/>
              <a:ext cx="68580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WordArt 216">
              <a:extLst>
                <a:ext uri="{FF2B5EF4-FFF2-40B4-BE49-F238E27FC236}">
                  <a16:creationId xmlns:a16="http://schemas.microsoft.com/office/drawing/2014/main" id="{9331D83E-8713-4517-994C-5DA4B3144D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60204" y="108447479"/>
              <a:ext cx="1578254" cy="2957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P-Macedonia</a:t>
              </a:r>
            </a:p>
          </p:txBody>
        </p:sp>
        <p:pic>
          <p:nvPicPr>
            <p:cNvPr id="44" name="Picture 217" descr="BcaE8X6Ri[1]">
              <a:extLst>
                <a:ext uri="{FF2B5EF4-FFF2-40B4-BE49-F238E27FC236}">
                  <a16:creationId xmlns:a16="http://schemas.microsoft.com/office/drawing/2014/main" id="{3DD749AB-94E7-4C1C-87AE-A772F580A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6045790" y="108600247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Group 218">
            <a:extLst>
              <a:ext uri="{FF2B5EF4-FFF2-40B4-BE49-F238E27FC236}">
                <a16:creationId xmlns:a16="http://schemas.microsoft.com/office/drawing/2014/main" id="{93C257E0-6C4E-4DE7-9913-6DCE4A9C7207}"/>
              </a:ext>
            </a:extLst>
          </p:cNvPr>
          <p:cNvGrpSpPr>
            <a:grpSpLocks/>
          </p:cNvGrpSpPr>
          <p:nvPr/>
        </p:nvGrpSpPr>
        <p:grpSpPr bwMode="auto">
          <a:xfrm>
            <a:off x="3778636" y="3601320"/>
            <a:ext cx="7578965" cy="1828800"/>
            <a:chOff x="106035235" y="111271050"/>
            <a:chExt cx="7578965" cy="1828800"/>
          </a:xfrm>
        </p:grpSpPr>
        <p:sp>
          <p:nvSpPr>
            <p:cNvPr id="52" name="Line 219">
              <a:extLst>
                <a:ext uri="{FF2B5EF4-FFF2-40B4-BE49-F238E27FC236}">
                  <a16:creationId xmlns:a16="http://schemas.microsoft.com/office/drawing/2014/main" id="{C23E0050-E399-4767-83F7-59EF8BCD8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2356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20">
              <a:extLst>
                <a:ext uri="{FF2B5EF4-FFF2-40B4-BE49-F238E27FC236}">
                  <a16:creationId xmlns:a16="http://schemas.microsoft.com/office/drawing/2014/main" id="{714BB315-68E2-4286-B73E-FE8A3B094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21">
              <a:extLst>
                <a:ext uri="{FF2B5EF4-FFF2-40B4-BE49-F238E27FC236}">
                  <a16:creationId xmlns:a16="http://schemas.microsoft.com/office/drawing/2014/main" id="{AF0C477D-56BA-4E99-9163-D895BAD7D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222">
              <a:extLst>
                <a:ext uri="{FF2B5EF4-FFF2-40B4-BE49-F238E27FC236}">
                  <a16:creationId xmlns:a16="http://schemas.microsoft.com/office/drawing/2014/main" id="{B358BAC0-8595-45F9-856A-CFA058A8C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223">
              <a:extLst>
                <a:ext uri="{FF2B5EF4-FFF2-40B4-BE49-F238E27FC236}">
                  <a16:creationId xmlns:a16="http://schemas.microsoft.com/office/drawing/2014/main" id="{5861DC85-A416-44F4-8FFB-E1B6D10A2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24">
              <a:extLst>
                <a:ext uri="{FF2B5EF4-FFF2-40B4-BE49-F238E27FC236}">
                  <a16:creationId xmlns:a16="http://schemas.microsoft.com/office/drawing/2014/main" id="{D0612086-69C2-42EF-9FC7-375210FC8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225">
              <a:extLst>
                <a:ext uri="{FF2B5EF4-FFF2-40B4-BE49-F238E27FC236}">
                  <a16:creationId xmlns:a16="http://schemas.microsoft.com/office/drawing/2014/main" id="{1B341663-2505-4070-A845-6B0F19A24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Sept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226">
              <a:extLst>
                <a:ext uri="{FF2B5EF4-FFF2-40B4-BE49-F238E27FC236}">
                  <a16:creationId xmlns:a16="http://schemas.microsoft.com/office/drawing/2014/main" id="{B32F0E85-6A52-402A-B39A-C7AC7B0B7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413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27">
              <a:extLst>
                <a:ext uri="{FF2B5EF4-FFF2-40B4-BE49-F238E27FC236}">
                  <a16:creationId xmlns:a16="http://schemas.microsoft.com/office/drawing/2014/main" id="{DD771DC8-5DFF-433E-8131-F7A77A2A3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42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Text Box 228">
              <a:extLst>
                <a:ext uri="{FF2B5EF4-FFF2-40B4-BE49-F238E27FC236}">
                  <a16:creationId xmlns:a16="http://schemas.microsoft.com/office/drawing/2014/main" id="{0AD9069A-CA66-4DA5-8161-E254E9AA5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 23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229">
              <a:extLst>
                <a:ext uri="{FF2B5EF4-FFF2-40B4-BE49-F238E27FC236}">
                  <a16:creationId xmlns:a16="http://schemas.microsoft.com/office/drawing/2014/main" id="{9C6CD96B-71D9-4680-BBC5-1445E65A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2414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Moltov-Ribbontrop pact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230">
              <a:extLst>
                <a:ext uri="{FF2B5EF4-FFF2-40B4-BE49-F238E27FC236}">
                  <a16:creationId xmlns:a16="http://schemas.microsoft.com/office/drawing/2014/main" id="{A0ECAFA0-2D14-4EC7-92A7-E512B7F1A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Pol, Fr, B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Line 231">
              <a:extLst>
                <a:ext uri="{FF2B5EF4-FFF2-40B4-BE49-F238E27FC236}">
                  <a16:creationId xmlns:a16="http://schemas.microsoft.com/office/drawing/2014/main" id="{55834168-8F06-4FA3-BB8A-A76D761A4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32">
              <a:extLst>
                <a:ext uri="{FF2B5EF4-FFF2-40B4-BE49-F238E27FC236}">
                  <a16:creationId xmlns:a16="http://schemas.microsoft.com/office/drawing/2014/main" id="{E3FD811D-99E5-4A39-95F5-70C23ED13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 Box 233">
              <a:extLst>
                <a:ext uri="{FF2B5EF4-FFF2-40B4-BE49-F238E27FC236}">
                  <a16:creationId xmlns:a16="http://schemas.microsoft.com/office/drawing/2014/main" id="{E4334DC3-E8D8-4087-8FC9-FF7E1E108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234">
              <a:extLst>
                <a:ext uri="{FF2B5EF4-FFF2-40B4-BE49-F238E27FC236}">
                  <a16:creationId xmlns:a16="http://schemas.microsoft.com/office/drawing/2014/main" id="{3AA01280-BC41-4CDC-AC91-DDC65B27E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Germany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Suspends trade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235">
              <a:extLst>
                <a:ext uri="{FF2B5EF4-FFF2-40B4-BE49-F238E27FC236}">
                  <a16:creationId xmlns:a16="http://schemas.microsoft.com/office/drawing/2014/main" id="{A6E9316C-6469-40EC-B8C5-5E7F3BDDB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36">
              <a:extLst>
                <a:ext uri="{FF2B5EF4-FFF2-40B4-BE49-F238E27FC236}">
                  <a16:creationId xmlns:a16="http://schemas.microsoft.com/office/drawing/2014/main" id="{B4882E23-F243-4A88-B077-B58C07F0B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237">
              <a:extLst>
                <a:ext uri="{FF2B5EF4-FFF2-40B4-BE49-F238E27FC236}">
                  <a16:creationId xmlns:a16="http://schemas.microsoft.com/office/drawing/2014/main" id="{AF428976-15C8-4E3A-B639-3F2EC46AE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June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238">
              <a:extLst>
                <a:ext uri="{FF2B5EF4-FFF2-40B4-BE49-F238E27FC236}">
                  <a16:creationId xmlns:a16="http://schemas.microsoft.com/office/drawing/2014/main" id="{11A654F5-E7E8-4494-B75E-E151B4D4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2414050"/>
              <a:ext cx="5715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Operation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Barbarossa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239">
              <a:extLst>
                <a:ext uri="{FF2B5EF4-FFF2-40B4-BE49-F238E27FC236}">
                  <a16:creationId xmlns:a16="http://schemas.microsoft.com/office/drawing/2014/main" id="{0D046304-F925-451D-B130-A92F1B9DD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40">
              <a:extLst>
                <a:ext uri="{FF2B5EF4-FFF2-40B4-BE49-F238E27FC236}">
                  <a16:creationId xmlns:a16="http://schemas.microsoft.com/office/drawing/2014/main" id="{FA1D4A77-6E21-4A3C-B456-B68DEF1FC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241">
              <a:extLst>
                <a:ext uri="{FF2B5EF4-FFF2-40B4-BE49-F238E27FC236}">
                  <a16:creationId xmlns:a16="http://schemas.microsoft.com/office/drawing/2014/main" id="{F50A105A-F835-417F-B5D3-61342D35F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115568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242">
              <a:extLst>
                <a:ext uri="{FF2B5EF4-FFF2-40B4-BE49-F238E27FC236}">
                  <a16:creationId xmlns:a16="http://schemas.microsoft.com/office/drawing/2014/main" id="{AEC4C1B0-69F4-48A3-92D0-CD1340C14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joins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Line 243">
              <a:extLst>
                <a:ext uri="{FF2B5EF4-FFF2-40B4-BE49-F238E27FC236}">
                  <a16:creationId xmlns:a16="http://schemas.microsoft.com/office/drawing/2014/main" id="{AF7D900B-21A5-456B-8A75-E3DF1E0E4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4">
              <a:extLst>
                <a:ext uri="{FF2B5EF4-FFF2-40B4-BE49-F238E27FC236}">
                  <a16:creationId xmlns:a16="http://schemas.microsoft.com/office/drawing/2014/main" id="{20E69E6A-F34D-46F7-9879-396F68056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245">
              <a:extLst>
                <a:ext uri="{FF2B5EF4-FFF2-40B4-BE49-F238E27FC236}">
                  <a16:creationId xmlns:a16="http://schemas.microsoft.com/office/drawing/2014/main" id="{37743D98-127E-4754-892C-1F933579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1671100"/>
              <a:ext cx="7429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1989-1991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246">
              <a:extLst>
                <a:ext uri="{FF2B5EF4-FFF2-40B4-BE49-F238E27FC236}">
                  <a16:creationId xmlns:a16="http://schemas.microsoft.com/office/drawing/2014/main" id="{3DFD2505-EC52-4580-80ED-44FA42B8F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2414050"/>
              <a:ext cx="7429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loses all but Russia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AutoShape 247">
              <a:extLst>
                <a:ext uri="{FF2B5EF4-FFF2-40B4-BE49-F238E27FC236}">
                  <a16:creationId xmlns:a16="http://schemas.microsoft.com/office/drawing/2014/main" id="{8FCF5EF5-1612-48EA-A268-AF3252B10ACA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AutoShape 249">
              <a:extLst>
                <a:ext uri="{FF2B5EF4-FFF2-40B4-BE49-F238E27FC236}">
                  <a16:creationId xmlns:a16="http://schemas.microsoft.com/office/drawing/2014/main" id="{A6C368F1-1415-49CD-92D1-9C3B91E7FEA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11128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 Box 250">
              <a:extLst>
                <a:ext uri="{FF2B5EF4-FFF2-40B4-BE49-F238E27FC236}">
                  <a16:creationId xmlns:a16="http://schemas.microsoft.com/office/drawing/2014/main" id="{35E6784B-DD11-4540-B2B8-89345B3E0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41950" y="111271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4" name="Group 251">
              <a:extLst>
                <a:ext uri="{FF2B5EF4-FFF2-40B4-BE49-F238E27FC236}">
                  <a16:creationId xmlns:a16="http://schemas.microsoft.com/office/drawing/2014/main" id="{2FD887D7-2515-4ABF-AC57-DD9E19DDF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11728250"/>
              <a:ext cx="371181" cy="628650"/>
              <a:chOff x="120159236" y="117943313"/>
              <a:chExt cx="371181" cy="628650"/>
            </a:xfrm>
          </p:grpSpPr>
          <p:sp>
            <p:nvSpPr>
              <p:cNvPr id="95" name="Line 252">
                <a:extLst>
                  <a:ext uri="{FF2B5EF4-FFF2-40B4-BE49-F238E27FC236}">
                    <a16:creationId xmlns:a16="http://schemas.microsoft.com/office/drawing/2014/main" id="{27C8DCFC-2D4D-4E7F-B28D-C80C35AA1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330686" y="118171913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253">
                <a:extLst>
                  <a:ext uri="{FF2B5EF4-FFF2-40B4-BE49-F238E27FC236}">
                    <a16:creationId xmlns:a16="http://schemas.microsoft.com/office/drawing/2014/main" id="{3DB4A2F5-47E1-4D76-9E76-FAEDCFB34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159236" y="118171913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254">
                <a:extLst>
                  <a:ext uri="{FF2B5EF4-FFF2-40B4-BE49-F238E27FC236}">
                    <a16:creationId xmlns:a16="http://schemas.microsoft.com/office/drawing/2014/main" id="{915BF021-EDEF-4507-ABA3-DF590618A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159236" y="117943313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1929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5" name="Text Box 255">
              <a:extLst>
                <a:ext uri="{FF2B5EF4-FFF2-40B4-BE49-F238E27FC236}">
                  <a16:creationId xmlns:a16="http://schemas.microsoft.com/office/drawing/2014/main" id="{1A7C145D-BABE-48B8-8CD5-BBB2D99A5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12414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Lateran Treaty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56">
              <a:extLst>
                <a:ext uri="{FF2B5EF4-FFF2-40B4-BE49-F238E27FC236}">
                  <a16:creationId xmlns:a16="http://schemas.microsoft.com/office/drawing/2014/main" id="{5DABFDCA-093C-453F-8237-D8B120FD6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27650" y="112071150"/>
              <a:ext cx="8572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Spanish Civil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57">
              <a:extLst>
                <a:ext uri="{FF2B5EF4-FFF2-40B4-BE49-F238E27FC236}">
                  <a16:creationId xmlns:a16="http://schemas.microsoft.com/office/drawing/2014/main" id="{76C186D0-D00F-46A3-A3C0-ADD6466B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991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Apr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AutoShape 258">
              <a:extLst>
                <a:ext uri="{FF2B5EF4-FFF2-40B4-BE49-F238E27FC236}">
                  <a16:creationId xmlns:a16="http://schemas.microsoft.com/office/drawing/2014/main" id="{5E211630-8177-4451-9A5A-D5CAA4639C42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9413675" y="111985425"/>
              <a:ext cx="114300" cy="628650"/>
            </a:xfrm>
            <a:prstGeom prst="leftBracket">
              <a:avLst>
                <a:gd name="adj" fmla="val 45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259">
              <a:extLst>
                <a:ext uri="{FF2B5EF4-FFF2-40B4-BE49-F238E27FC236}">
                  <a16:creationId xmlns:a16="http://schemas.microsoft.com/office/drawing/2014/main" id="{EE7990D8-6ACE-499B-B476-329D7602B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13650" y="112014000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Europe divided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260">
              <a:extLst>
                <a:ext uri="{FF2B5EF4-FFF2-40B4-BE49-F238E27FC236}">
                  <a16:creationId xmlns:a16="http://schemas.microsoft.com/office/drawing/2014/main" id="{6C84E8B5-04AF-4B4D-B50B-8AC1C927B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118425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AutoShape 261">
              <a:extLst>
                <a:ext uri="{FF2B5EF4-FFF2-40B4-BE49-F238E27FC236}">
                  <a16:creationId xmlns:a16="http://schemas.microsoft.com/office/drawing/2014/main" id="{8FFED755-565B-45B8-850A-B8860302A220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2">
              <a:extLst>
                <a:ext uri="{FF2B5EF4-FFF2-40B4-BE49-F238E27FC236}">
                  <a16:creationId xmlns:a16="http://schemas.microsoft.com/office/drawing/2014/main" id="{A06FDD8A-33B9-4D5B-AE94-FD2A5E609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41900" y="1130427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WordArt 263">
              <a:extLst>
                <a:ext uri="{FF2B5EF4-FFF2-40B4-BE49-F238E27FC236}">
                  <a16:creationId xmlns:a16="http://schemas.microsoft.com/office/drawing/2014/main" id="{41F0A643-042B-497B-BE62-05BBD257F8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20225" y="111906287"/>
              <a:ext cx="1509650" cy="3656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Russia-WW2</a:t>
              </a:r>
            </a:p>
          </p:txBody>
        </p:sp>
        <p:pic>
          <p:nvPicPr>
            <p:cNvPr id="94" name="Picture 264" descr="BcaE8X6Ri[1]">
              <a:extLst>
                <a:ext uri="{FF2B5EF4-FFF2-40B4-BE49-F238E27FC236}">
                  <a16:creationId xmlns:a16="http://schemas.microsoft.com/office/drawing/2014/main" id="{0BC41D70-52E1-46E1-BAF4-51724FD0D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5908143" y="111953051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81" name="Text Box 248">
              <a:extLst>
                <a:ext uri="{FF2B5EF4-FFF2-40B4-BE49-F238E27FC236}">
                  <a16:creationId xmlns:a16="http://schemas.microsoft.com/office/drawing/2014/main" id="{8C231984-C032-4534-9EA0-33828E5ED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85300" y="112128300"/>
              <a:ext cx="745498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Holocaust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265">
            <a:extLst>
              <a:ext uri="{FF2B5EF4-FFF2-40B4-BE49-F238E27FC236}">
                <a16:creationId xmlns:a16="http://schemas.microsoft.com/office/drawing/2014/main" id="{D54D9EF2-3A32-4DEE-9E07-9ADB78BF150B}"/>
              </a:ext>
            </a:extLst>
          </p:cNvPr>
          <p:cNvGrpSpPr>
            <a:grpSpLocks/>
          </p:cNvGrpSpPr>
          <p:nvPr/>
        </p:nvGrpSpPr>
        <p:grpSpPr bwMode="auto">
          <a:xfrm>
            <a:off x="3746094" y="2090606"/>
            <a:ext cx="7564815" cy="1485900"/>
            <a:chOff x="106049385" y="109728000"/>
            <a:chExt cx="7564815" cy="1485900"/>
          </a:xfrm>
        </p:grpSpPr>
        <p:sp>
          <p:nvSpPr>
            <p:cNvPr id="99" name="Line 266">
              <a:extLst>
                <a:ext uri="{FF2B5EF4-FFF2-40B4-BE49-F238E27FC236}">
                  <a16:creationId xmlns:a16="http://schemas.microsoft.com/office/drawing/2014/main" id="{A7759D5C-D211-47DE-AF89-06D2789A6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05281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67">
              <a:extLst>
                <a:ext uri="{FF2B5EF4-FFF2-40B4-BE49-F238E27FC236}">
                  <a16:creationId xmlns:a16="http://schemas.microsoft.com/office/drawing/2014/main" id="{BD7BABA3-D1E9-4B07-B98C-1B5744063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268">
              <a:extLst>
                <a:ext uri="{FF2B5EF4-FFF2-40B4-BE49-F238E27FC236}">
                  <a16:creationId xmlns:a16="http://schemas.microsoft.com/office/drawing/2014/main" id="{4939EB75-2C3A-46A4-B57D-F945FAD93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Text Box 269">
              <a:extLst>
                <a:ext uri="{FF2B5EF4-FFF2-40B4-BE49-F238E27FC236}">
                  <a16:creationId xmlns:a16="http://schemas.microsoft.com/office/drawing/2014/main" id="{000F9911-2938-4F87-BE97-108898FE0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98994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270">
              <a:extLst>
                <a:ext uri="{FF2B5EF4-FFF2-40B4-BE49-F238E27FC236}">
                  <a16:creationId xmlns:a16="http://schemas.microsoft.com/office/drawing/2014/main" id="{83731A6A-3799-4BE1-B30D-7F2B71C0E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Thurri appeals to 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271">
              <a:extLst>
                <a:ext uri="{FF2B5EF4-FFF2-40B4-BE49-F238E27FC236}">
                  <a16:creationId xmlns:a16="http://schemas.microsoft.com/office/drawing/2014/main" id="{D72488D1-A79C-4F75-A941-EEF10F35F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72">
              <a:extLst>
                <a:ext uri="{FF2B5EF4-FFF2-40B4-BE49-F238E27FC236}">
                  <a16:creationId xmlns:a16="http://schemas.microsoft.com/office/drawing/2014/main" id="{031F747C-E6C0-4E5F-BB63-FCC75B6A8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Text Box 273">
              <a:extLst>
                <a:ext uri="{FF2B5EF4-FFF2-40B4-BE49-F238E27FC236}">
                  <a16:creationId xmlns:a16="http://schemas.microsoft.com/office/drawing/2014/main" id="{F54055EC-C530-41D6-A645-4EBC04988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7" name="Group 274">
              <a:extLst>
                <a:ext uri="{FF2B5EF4-FFF2-40B4-BE49-F238E27FC236}">
                  <a16:creationId xmlns:a16="http://schemas.microsoft.com/office/drawing/2014/main" id="{6D0D9E2E-2625-4005-85E9-6A42D0201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9899450"/>
              <a:ext cx="371181" cy="628650"/>
              <a:chOff x="125712311" y="116104988"/>
              <a:chExt cx="371181" cy="628650"/>
            </a:xfrm>
          </p:grpSpPr>
          <p:sp>
            <p:nvSpPr>
              <p:cNvPr id="135" name="Line 275">
                <a:extLst>
                  <a:ext uri="{FF2B5EF4-FFF2-40B4-BE49-F238E27FC236}">
                    <a16:creationId xmlns:a16="http://schemas.microsoft.com/office/drawing/2014/main" id="{ACCA86F6-C9D9-499B-B6A1-B8B087E1B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883761" y="11633358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276">
                <a:extLst>
                  <a:ext uri="{FF2B5EF4-FFF2-40B4-BE49-F238E27FC236}">
                    <a16:creationId xmlns:a16="http://schemas.microsoft.com/office/drawing/2014/main" id="{5F974DBE-26B5-494B-A258-25A2D702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712311" y="11633358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Text Box 277">
                <a:extLst>
                  <a:ext uri="{FF2B5EF4-FFF2-40B4-BE49-F238E27FC236}">
                    <a16:creationId xmlns:a16="http://schemas.microsoft.com/office/drawing/2014/main" id="{AC8222BD-3A42-48ED-823D-6E00DD957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12311" y="11610498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282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8" name="Text Box 278">
              <a:extLst>
                <a:ext uri="{FF2B5EF4-FFF2-40B4-BE49-F238E27FC236}">
                  <a16:creationId xmlns:a16="http://schemas.microsoft.com/office/drawing/2014/main" id="{1ED05B8B-9D37-4BE6-9809-64815E5A0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05852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Tarentum attacks Thurri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279">
              <a:extLst>
                <a:ext uri="{FF2B5EF4-FFF2-40B4-BE49-F238E27FC236}">
                  <a16:creationId xmlns:a16="http://schemas.microsoft.com/office/drawing/2014/main" id="{E38CCE96-7F35-4489-903E-8A9E12D9E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arrives in Tarentum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280">
              <a:extLst>
                <a:ext uri="{FF2B5EF4-FFF2-40B4-BE49-F238E27FC236}">
                  <a16:creationId xmlns:a16="http://schemas.microsoft.com/office/drawing/2014/main" id="{1569797A-B957-490E-9596-64BFAECEB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281">
              <a:extLst>
                <a:ext uri="{FF2B5EF4-FFF2-40B4-BE49-F238E27FC236}">
                  <a16:creationId xmlns:a16="http://schemas.microsoft.com/office/drawing/2014/main" id="{1E6422B3-2BC3-4B77-ACE2-AFF4E13FA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Text Box 282">
              <a:extLst>
                <a:ext uri="{FF2B5EF4-FFF2-40B4-BE49-F238E27FC236}">
                  <a16:creationId xmlns:a16="http://schemas.microsoft.com/office/drawing/2014/main" id="{02DA4A95-E77A-40AE-ABF6-171490DA3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565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Heraclea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283">
              <a:extLst>
                <a:ext uri="{FF2B5EF4-FFF2-40B4-BE49-F238E27FC236}">
                  <a16:creationId xmlns:a16="http://schemas.microsoft.com/office/drawing/2014/main" id="{A68BC4A7-269C-4351-9CF1-693CABB7E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Line 284">
              <a:extLst>
                <a:ext uri="{FF2B5EF4-FFF2-40B4-BE49-F238E27FC236}">
                  <a16:creationId xmlns:a16="http://schemas.microsoft.com/office/drawing/2014/main" id="{4CE37DEB-52D9-46F8-9332-1C4CAF121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85">
              <a:extLst>
                <a:ext uri="{FF2B5EF4-FFF2-40B4-BE49-F238E27FC236}">
                  <a16:creationId xmlns:a16="http://schemas.microsoft.com/office/drawing/2014/main" id="{B39C4BFD-75A6-41F0-9F69-531AF3DC5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Text Box 286">
              <a:extLst>
                <a:ext uri="{FF2B5EF4-FFF2-40B4-BE49-F238E27FC236}">
                  <a16:creationId xmlns:a16="http://schemas.microsoft.com/office/drawing/2014/main" id="{99E41AE9-2F1E-4695-B1FC-C518D91A5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280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Asculum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Text Box 287">
              <a:extLst>
                <a:ext uri="{FF2B5EF4-FFF2-40B4-BE49-F238E27FC236}">
                  <a16:creationId xmlns:a16="http://schemas.microsoft.com/office/drawing/2014/main" id="{5136BB7C-9F84-4743-AB98-1B82BDA33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288">
              <a:extLst>
                <a:ext uri="{FF2B5EF4-FFF2-40B4-BE49-F238E27FC236}">
                  <a16:creationId xmlns:a16="http://schemas.microsoft.com/office/drawing/2014/main" id="{DBA77F42-24B8-4613-8AE2-B7D91AB8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89">
              <a:extLst>
                <a:ext uri="{FF2B5EF4-FFF2-40B4-BE49-F238E27FC236}">
                  <a16:creationId xmlns:a16="http://schemas.microsoft.com/office/drawing/2014/main" id="{07B037FE-E677-4825-B6A6-447A5D92B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Text Box 290">
              <a:extLst>
                <a:ext uri="{FF2B5EF4-FFF2-40B4-BE49-F238E27FC236}">
                  <a16:creationId xmlns:a16="http://schemas.microsoft.com/office/drawing/2014/main" id="{617123AE-EA16-4A62-BC48-2DE4BFF8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097280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Beneventum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291">
              <a:extLst>
                <a:ext uri="{FF2B5EF4-FFF2-40B4-BE49-F238E27FC236}">
                  <a16:creationId xmlns:a16="http://schemas.microsoft.com/office/drawing/2014/main" id="{67E021D8-9342-4CC0-99DC-63454C940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ý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Line 292">
              <a:extLst>
                <a:ext uri="{FF2B5EF4-FFF2-40B4-BE49-F238E27FC236}">
                  <a16:creationId xmlns:a16="http://schemas.microsoft.com/office/drawing/2014/main" id="{D06E2C53-C1F9-4AE5-8042-6DCBB13B2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293">
              <a:extLst>
                <a:ext uri="{FF2B5EF4-FFF2-40B4-BE49-F238E27FC236}">
                  <a16:creationId xmlns:a16="http://schemas.microsoft.com/office/drawing/2014/main" id="{C04F4CFD-8291-4EE2-9F76-456547350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Text Box 294">
              <a:extLst>
                <a:ext uri="{FF2B5EF4-FFF2-40B4-BE49-F238E27FC236}">
                  <a16:creationId xmlns:a16="http://schemas.microsoft.com/office/drawing/2014/main" id="{B745D2EE-7773-4E04-8535-DDBE8D93C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295">
              <a:extLst>
                <a:ext uri="{FF2B5EF4-FFF2-40B4-BE49-F238E27FC236}">
                  <a16:creationId xmlns:a16="http://schemas.microsoft.com/office/drawing/2014/main" id="{1BF86D5C-14AF-496F-B2C4-A660601E1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0585250"/>
              <a:ext cx="74295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 </a:t>
              </a:r>
              <a:r>
                <a:rPr kumimoji="0" lang="en-US" altLang="en-US" sz="9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Tar. Falls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Py. dies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AutoShape 296">
              <a:extLst>
                <a:ext uri="{FF2B5EF4-FFF2-40B4-BE49-F238E27FC236}">
                  <a16:creationId xmlns:a16="http://schemas.microsoft.com/office/drawing/2014/main" id="{835ED687-85B1-4835-9ED7-C1636A620A6C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96708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 Box 297">
              <a:extLst>
                <a:ext uri="{FF2B5EF4-FFF2-40B4-BE49-F238E27FC236}">
                  <a16:creationId xmlns:a16="http://schemas.microsoft.com/office/drawing/2014/main" id="{E9ACFDEE-F195-4201-8CD5-96654D3A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1150" y="110585250"/>
              <a:ext cx="8001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 </a:t>
              </a:r>
              <a:r>
                <a:rPr kumimoji="0" lang="en-US" altLang="en-US" sz="1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298">
              <a:extLst>
                <a:ext uri="{FF2B5EF4-FFF2-40B4-BE49-F238E27FC236}">
                  <a16:creationId xmlns:a16="http://schemas.microsoft.com/office/drawing/2014/main" id="{F1B1B5A1-7D58-43A0-928C-9555BFFD9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756700" y="109956600"/>
              <a:ext cx="6286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raids temple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Sicily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Line 299">
              <a:extLst>
                <a:ext uri="{FF2B5EF4-FFF2-40B4-BE49-F238E27FC236}">
                  <a16:creationId xmlns:a16="http://schemas.microsoft.com/office/drawing/2014/main" id="{B8DCC785-5153-4091-AFA7-4D39B1825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5283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00">
              <a:extLst>
                <a:ext uri="{FF2B5EF4-FFF2-40B4-BE49-F238E27FC236}">
                  <a16:creationId xmlns:a16="http://schemas.microsoft.com/office/drawing/2014/main" id="{583CEEA1-54A1-4D6E-B659-7FA526E3D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3569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Text Box 301">
              <a:extLst>
                <a:ext uri="{FF2B5EF4-FFF2-40B4-BE49-F238E27FC236}">
                  <a16:creationId xmlns:a16="http://schemas.microsoft.com/office/drawing/2014/main" id="{A9722543-D6DB-47B3-B73F-E2395ADF7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569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302">
              <a:extLst>
                <a:ext uri="{FF2B5EF4-FFF2-40B4-BE49-F238E27FC236}">
                  <a16:creationId xmlns:a16="http://schemas.microsoft.com/office/drawing/2014/main" id="{2F9D929D-E1D6-44A0-875B-64D402EF0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112139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Text Box 303">
              <a:extLst>
                <a:ext uri="{FF2B5EF4-FFF2-40B4-BE49-F238E27FC236}">
                  <a16:creationId xmlns:a16="http://schemas.microsoft.com/office/drawing/2014/main" id="{F57E2A7B-308A-4C04-8062-12A10488E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002428" y="110341535"/>
              <a:ext cx="338613" cy="24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Ω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WordArt 304">
              <a:extLst>
                <a:ext uri="{FF2B5EF4-FFF2-40B4-BE49-F238E27FC236}">
                  <a16:creationId xmlns:a16="http://schemas.microsoft.com/office/drawing/2014/main" id="{13BACE78-42CF-4DA1-B831-7B1CD2F271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946046" y="110243969"/>
              <a:ext cx="1276977" cy="3040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Pyrrhus-Italy</a:t>
              </a:r>
            </a:p>
          </p:txBody>
        </p:sp>
      </p:grpSp>
      <p:sp>
        <p:nvSpPr>
          <p:cNvPr id="138" name="Line 345">
            <a:extLst>
              <a:ext uri="{FF2B5EF4-FFF2-40B4-BE49-F238E27FC236}">
                <a16:creationId xmlns:a16="http://schemas.microsoft.com/office/drawing/2014/main" id="{AF3C499D-30DF-4D73-8FC6-8E94E6845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6251" y="6170882"/>
            <a:ext cx="680085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346">
            <a:extLst>
              <a:ext uri="{FF2B5EF4-FFF2-40B4-BE49-F238E27FC236}">
                <a16:creationId xmlns:a16="http://schemas.microsoft.com/office/drawing/2014/main" id="{E2164363-BF2B-42C4-8ACC-096799CF9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8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347">
            <a:extLst>
              <a:ext uri="{FF2B5EF4-FFF2-40B4-BE49-F238E27FC236}">
                <a16:creationId xmlns:a16="http://schemas.microsoft.com/office/drawing/2014/main" id="{29A11665-EB68-45A8-B8F2-3405DBB7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3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348">
            <a:extLst>
              <a:ext uri="{FF2B5EF4-FFF2-40B4-BE49-F238E27FC236}">
                <a16:creationId xmlns:a16="http://schemas.microsoft.com/office/drawing/2014/main" id="{1B91D9E9-5479-4AC4-AE5A-A1BD4C12F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4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349">
            <a:extLst>
              <a:ext uri="{FF2B5EF4-FFF2-40B4-BE49-F238E27FC236}">
                <a16:creationId xmlns:a16="http://schemas.microsoft.com/office/drawing/2014/main" id="{1E35589A-AA7B-4BFB-9E78-47BE81D42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79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Text Box 350">
            <a:extLst>
              <a:ext uri="{FF2B5EF4-FFF2-40B4-BE49-F238E27FC236}">
                <a16:creationId xmlns:a16="http://schemas.microsoft.com/office/drawing/2014/main" id="{E86627A7-8385-4A1C-AEAC-0F176858E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6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Line 351">
            <a:extLst>
              <a:ext uri="{FF2B5EF4-FFF2-40B4-BE49-F238E27FC236}">
                <a16:creationId xmlns:a16="http://schemas.microsoft.com/office/drawing/2014/main" id="{2A726A9B-1540-49B4-9CCA-8FF5BA95F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6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52">
            <a:extLst>
              <a:ext uri="{FF2B5EF4-FFF2-40B4-BE49-F238E27FC236}">
                <a16:creationId xmlns:a16="http://schemas.microsoft.com/office/drawing/2014/main" id="{10A4E1C9-8ECC-4263-B67A-39C3B33A0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353">
            <a:extLst>
              <a:ext uri="{FF2B5EF4-FFF2-40B4-BE49-F238E27FC236}">
                <a16:creationId xmlns:a16="http://schemas.microsoft.com/office/drawing/2014/main" id="{EA1EE4FF-D938-4EB1-9B3E-14DE7850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7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Line 354">
            <a:extLst>
              <a:ext uri="{FF2B5EF4-FFF2-40B4-BE49-F238E27FC236}">
                <a16:creationId xmlns:a16="http://schemas.microsoft.com/office/drawing/2014/main" id="{93AB8DF4-0F38-44EC-9617-0DC7B7A79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5">
            <a:extLst>
              <a:ext uri="{FF2B5EF4-FFF2-40B4-BE49-F238E27FC236}">
                <a16:creationId xmlns:a16="http://schemas.microsoft.com/office/drawing/2014/main" id="{E63A999C-9F34-49E1-9D40-941BE4E41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6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356">
            <a:extLst>
              <a:ext uri="{FF2B5EF4-FFF2-40B4-BE49-F238E27FC236}">
                <a16:creationId xmlns:a16="http://schemas.microsoft.com/office/drawing/2014/main" id="{27726504-09EB-4E9A-9779-0A94F157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357">
            <a:extLst>
              <a:ext uri="{FF2B5EF4-FFF2-40B4-BE49-F238E27FC236}">
                <a16:creationId xmlns:a16="http://schemas.microsoft.com/office/drawing/2014/main" id="{472B1F39-959D-4BEF-960B-EDD27E429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5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58">
            <a:extLst>
              <a:ext uri="{FF2B5EF4-FFF2-40B4-BE49-F238E27FC236}">
                <a16:creationId xmlns:a16="http://schemas.microsoft.com/office/drawing/2014/main" id="{A5A868B0-F388-4735-8336-B5E3977C7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81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359">
            <a:extLst>
              <a:ext uri="{FF2B5EF4-FFF2-40B4-BE49-F238E27FC236}">
                <a16:creationId xmlns:a16="http://schemas.microsoft.com/office/drawing/2014/main" id="{3E384EE0-6064-4908-8BF4-CDB2CD9D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8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60">
            <a:extLst>
              <a:ext uri="{FF2B5EF4-FFF2-40B4-BE49-F238E27FC236}">
                <a16:creationId xmlns:a16="http://schemas.microsoft.com/office/drawing/2014/main" id="{D955F025-48F6-4EB2-81D3-5D1140882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1">
            <a:extLst>
              <a:ext uri="{FF2B5EF4-FFF2-40B4-BE49-F238E27FC236}">
                <a16:creationId xmlns:a16="http://schemas.microsoft.com/office/drawing/2014/main" id="{037CEF0C-D646-4A79-9DC7-536464CA4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4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62">
            <a:extLst>
              <a:ext uri="{FF2B5EF4-FFF2-40B4-BE49-F238E27FC236}">
                <a16:creationId xmlns:a16="http://schemas.microsoft.com/office/drawing/2014/main" id="{37A8BE87-0E42-4881-9021-8550B9D4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551" y="5370782"/>
            <a:ext cx="6286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363">
            <a:extLst>
              <a:ext uri="{FF2B5EF4-FFF2-40B4-BE49-F238E27FC236}">
                <a16:creationId xmlns:a16="http://schemas.microsoft.com/office/drawing/2014/main" id="{BF49D1F8-7DA7-41E5-9E9A-34D5D6DED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7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64">
            <a:extLst>
              <a:ext uri="{FF2B5EF4-FFF2-40B4-BE49-F238E27FC236}">
                <a16:creationId xmlns:a16="http://schemas.microsoft.com/office/drawing/2014/main" id="{61B76FF8-4652-4C6E-86FF-4865C5873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5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365">
            <a:extLst>
              <a:ext uri="{FF2B5EF4-FFF2-40B4-BE49-F238E27FC236}">
                <a16:creationId xmlns:a16="http://schemas.microsoft.com/office/drawing/2014/main" id="{34F3BF55-C7C2-495B-A030-CBE31256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4151" y="5485082"/>
            <a:ext cx="742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Text Box 366">
            <a:extLst>
              <a:ext uri="{FF2B5EF4-FFF2-40B4-BE49-F238E27FC236}">
                <a16:creationId xmlns:a16="http://schemas.microsoft.com/office/drawing/2014/main" id="{02E4771F-8561-4624-B495-B4B152BAC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9601" y="5942282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367">
            <a:extLst>
              <a:ext uri="{FF2B5EF4-FFF2-40B4-BE49-F238E27FC236}">
                <a16:creationId xmlns:a16="http://schemas.microsoft.com/office/drawing/2014/main" id="{E66EB39D-6CC1-4B4B-90CF-07F9F5558A56}"/>
              </a:ext>
            </a:extLst>
          </p:cNvPr>
          <p:cNvGrpSpPr>
            <a:grpSpLocks/>
          </p:cNvGrpSpPr>
          <p:nvPr/>
        </p:nvGrpSpPr>
        <p:grpSpPr bwMode="auto">
          <a:xfrm>
            <a:off x="4569101" y="5542232"/>
            <a:ext cx="371475" cy="628650"/>
            <a:chOff x="119416286" y="120000713"/>
            <a:chExt cx="371181" cy="628650"/>
          </a:xfrm>
        </p:grpSpPr>
        <p:sp>
          <p:nvSpPr>
            <p:cNvPr id="161" name="Line 368">
              <a:extLst>
                <a:ext uri="{FF2B5EF4-FFF2-40B4-BE49-F238E27FC236}">
                  <a16:creationId xmlns:a16="http://schemas.microsoft.com/office/drawing/2014/main" id="{87D5C3BE-CE27-49A5-A2E4-5E971840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587736" y="120229313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69">
              <a:extLst>
                <a:ext uri="{FF2B5EF4-FFF2-40B4-BE49-F238E27FC236}">
                  <a16:creationId xmlns:a16="http://schemas.microsoft.com/office/drawing/2014/main" id="{E8EE9C56-613D-449B-8034-6E487EBDF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16286" y="120229313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Text Box 370">
              <a:extLst>
                <a:ext uri="{FF2B5EF4-FFF2-40B4-BE49-F238E27FC236}">
                  <a16:creationId xmlns:a16="http://schemas.microsoft.com/office/drawing/2014/main" id="{A4EC3392-EB78-4CAF-81C3-243EF65EB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16286" y="120000713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" name="Text Box 371">
            <a:extLst>
              <a:ext uri="{FF2B5EF4-FFF2-40B4-BE49-F238E27FC236}">
                <a16:creationId xmlns:a16="http://schemas.microsoft.com/office/drawing/2014/main" id="{D8CC6CA5-88A6-429E-9733-0B139CBFB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551" y="5885132"/>
            <a:ext cx="857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Text Box 372">
            <a:extLst>
              <a:ext uri="{FF2B5EF4-FFF2-40B4-BE49-F238E27FC236}">
                <a16:creationId xmlns:a16="http://schemas.microsoft.com/office/drawing/2014/main" id="{B8AF5FC7-0CFB-47C6-A473-39A0A63B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0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Text Box 373">
            <a:extLst>
              <a:ext uri="{FF2B5EF4-FFF2-40B4-BE49-F238E27FC236}">
                <a16:creationId xmlns:a16="http://schemas.microsoft.com/office/drawing/2014/main" id="{BD621785-CA28-4517-BCBD-4D35F969F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51" y="5827982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374">
            <a:extLst>
              <a:ext uri="{FF2B5EF4-FFF2-40B4-BE49-F238E27FC236}">
                <a16:creationId xmlns:a16="http://schemas.microsoft.com/office/drawing/2014/main" id="{5F1444A5-7010-42D3-91CE-B4690CF04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5501" y="5656532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375">
            <a:extLst>
              <a:ext uri="{FF2B5EF4-FFF2-40B4-BE49-F238E27FC236}">
                <a16:creationId xmlns:a16="http://schemas.microsoft.com/office/drawing/2014/main" id="{158DA774-BBCD-4B7A-B539-C16AFCF144B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645719" y="5625576"/>
            <a:ext cx="3381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Ω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F4C90D7-D020-4EF6-8435-16CF53C383F6}"/>
              </a:ext>
            </a:extLst>
          </p:cNvPr>
          <p:cNvCxnSpPr/>
          <p:nvPr/>
        </p:nvCxnSpPr>
        <p:spPr>
          <a:xfrm>
            <a:off x="8855348" y="837006"/>
            <a:ext cx="0" cy="548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CDD9873-5895-43B0-8B6F-A904F6641E2C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950D592-EC02-461D-BA5E-F43D4A6183F4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Text Test 1">
              <a:extLst>
                <a:ext uri="{FF2B5EF4-FFF2-40B4-BE49-F238E27FC236}">
                  <a16:creationId xmlns:a16="http://schemas.microsoft.com/office/drawing/2014/main" id="{2BB49326-DD49-4A44-9B2B-95640634F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0" name="Picture 199">
            <a:extLst>
              <a:ext uri="{FF2B5EF4-FFF2-40B4-BE49-F238E27FC236}">
                <a16:creationId xmlns:a16="http://schemas.microsoft.com/office/drawing/2014/main" id="{35AED939-01AB-42BE-B984-69DB91DF4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5101" y="5474754"/>
            <a:ext cx="640080" cy="640080"/>
          </a:xfrm>
          <a:prstGeom prst="rect">
            <a:avLst/>
          </a:prstGeom>
        </p:spPr>
      </p:pic>
      <p:sp>
        <p:nvSpPr>
          <p:cNvPr id="426" name="Text Box 206">
            <a:extLst>
              <a:ext uri="{FF2B5EF4-FFF2-40B4-BE49-F238E27FC236}">
                <a16:creationId xmlns:a16="http://schemas.microsoft.com/office/drawing/2014/main" id="{ED6A9AD4-8675-43D3-9833-F041AC95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173" y="5531228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8" name="Text Box 206">
            <a:extLst>
              <a:ext uri="{FF2B5EF4-FFF2-40B4-BE49-F238E27FC236}">
                <a16:creationId xmlns:a16="http://schemas.microsoft.com/office/drawing/2014/main" id="{54C60305-5A76-494B-BB57-44F52797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947" y="555761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0" name="Text Box 206">
            <a:extLst>
              <a:ext uri="{FF2B5EF4-FFF2-40B4-BE49-F238E27FC236}">
                <a16:creationId xmlns:a16="http://schemas.microsoft.com/office/drawing/2014/main" id="{501E3FCE-1329-4858-845F-E3A2CD09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522" y="557172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2" name="Text Box 206">
            <a:extLst>
              <a:ext uri="{FF2B5EF4-FFF2-40B4-BE49-F238E27FC236}">
                <a16:creationId xmlns:a16="http://schemas.microsoft.com/office/drawing/2014/main" id="{04FB8C37-ADD7-4254-977F-8D7ED2AD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251" y="555347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4" name="Text Box 206">
            <a:extLst>
              <a:ext uri="{FF2B5EF4-FFF2-40B4-BE49-F238E27FC236}">
                <a16:creationId xmlns:a16="http://schemas.microsoft.com/office/drawing/2014/main" id="{15D6F40E-FB08-4FB5-9B79-C6D257A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473" y="555394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6" name="Text Box 206">
            <a:extLst>
              <a:ext uri="{FF2B5EF4-FFF2-40B4-BE49-F238E27FC236}">
                <a16:creationId xmlns:a16="http://schemas.microsoft.com/office/drawing/2014/main" id="{7D7771BF-375E-43A1-89AA-EDEAB1B4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182" y="5560724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8" name="Text Box 206">
            <a:extLst>
              <a:ext uri="{FF2B5EF4-FFF2-40B4-BE49-F238E27FC236}">
                <a16:creationId xmlns:a16="http://schemas.microsoft.com/office/drawing/2014/main" id="{E2007B0D-2B54-4A44-8AC1-9E62CDF5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221" y="5404719"/>
            <a:ext cx="400050" cy="44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0" name="Text Box 206">
            <a:extLst>
              <a:ext uri="{FF2B5EF4-FFF2-40B4-BE49-F238E27FC236}">
                <a16:creationId xmlns:a16="http://schemas.microsoft.com/office/drawing/2014/main" id="{8EAD0073-D584-404A-B10C-FA284F14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387" y="5397785"/>
            <a:ext cx="400050" cy="4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2" name="AutoShape 176">
            <a:extLst>
              <a:ext uri="{FF2B5EF4-FFF2-40B4-BE49-F238E27FC236}">
                <a16:creationId xmlns:a16="http://schemas.microsoft.com/office/drawing/2014/main" id="{A516BD59-1BBD-402D-95D5-BE4B4DB8CD25}"/>
              </a:ext>
            </a:extLst>
          </p:cNvPr>
          <p:cNvSpPr>
            <a:spLocks/>
          </p:cNvSpPr>
          <p:nvPr/>
        </p:nvSpPr>
        <p:spPr bwMode="auto">
          <a:xfrm rot="5400000">
            <a:off x="5041974" y="5049969"/>
            <a:ext cx="114300" cy="971550"/>
          </a:xfrm>
          <a:prstGeom prst="leftBracket">
            <a:avLst>
              <a:gd name="adj" fmla="val 70833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Text Box 177">
            <a:extLst>
              <a:ext uri="{FF2B5EF4-FFF2-40B4-BE49-F238E27FC236}">
                <a16:creationId xmlns:a16="http://schemas.microsoft.com/office/drawing/2014/main" id="{5281C5C2-CADB-435F-AA4D-BBCD4DD1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109" y="5428825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 years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6" name="WordArt 263">
            <a:extLst>
              <a:ext uri="{FF2B5EF4-FFF2-40B4-BE49-F238E27FC236}">
                <a16:creationId xmlns:a16="http://schemas.microsoft.com/office/drawing/2014/main" id="{5AF4E38D-7424-4530-8824-79FE46FD4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3679109" y="5700732"/>
            <a:ext cx="1076708" cy="4168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Rounded MT Bold" panose="020F0704030504030204" pitchFamily="34" charset="0"/>
              </a:rPr>
              <a:t>R-Modern</a:t>
            </a:r>
          </a:p>
        </p:txBody>
      </p:sp>
      <p:sp>
        <p:nvSpPr>
          <p:cNvPr id="447" name="Content Placeholder 2">
            <a:extLst>
              <a:ext uri="{FF2B5EF4-FFF2-40B4-BE49-F238E27FC236}">
                <a16:creationId xmlns:a16="http://schemas.microsoft.com/office/drawing/2014/main" id="{85741E45-65BD-4046-85D9-B96EC129429C}"/>
              </a:ext>
            </a:extLst>
          </p:cNvPr>
          <p:cNvSpPr txBox="1">
            <a:spLocks/>
          </p:cNvSpPr>
          <p:nvPr/>
        </p:nvSpPr>
        <p:spPr>
          <a:xfrm>
            <a:off x="175901" y="1196946"/>
            <a:ext cx="3388305" cy="423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Holocaust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Concentration camps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Deportation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Cleansing/Genocide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Separated families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No records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Treated as animals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Greed over Lives</a:t>
            </a:r>
          </a:p>
          <a:p>
            <a:pPr lvl="1">
              <a:spcBef>
                <a:spcPts val="0"/>
              </a:spcBef>
            </a:pPr>
            <a:r>
              <a:rPr lang="en-US" sz="1400" dirty="0" err="1"/>
              <a:t>KoN</a:t>
            </a:r>
            <a:r>
              <a:rPr lang="en-US" sz="1400" dirty="0"/>
              <a:t> gathering money for war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Hiding reality of those dying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Massive infection rates in Prisons.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188" name="Content Placeholder 2">
            <a:extLst>
              <a:ext uri="{FF2B5EF4-FFF2-40B4-BE49-F238E27FC236}">
                <a16:creationId xmlns:a16="http://schemas.microsoft.com/office/drawing/2014/main" id="{B7D07E89-4027-428D-8737-E7BA3DC91548}"/>
              </a:ext>
            </a:extLst>
          </p:cNvPr>
          <p:cNvSpPr txBox="1">
            <a:spLocks/>
          </p:cNvSpPr>
          <p:nvPr/>
        </p:nvSpPr>
        <p:spPr>
          <a:xfrm>
            <a:off x="3601860" y="4696143"/>
            <a:ext cx="605303" cy="24837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Failure</a:t>
            </a:r>
          </a:p>
        </p:txBody>
      </p:sp>
    </p:spTree>
    <p:extLst>
      <p:ext uri="{BB962C8B-B14F-4D97-AF65-F5344CB8AC3E}">
        <p14:creationId xmlns:p14="http://schemas.microsoft.com/office/powerpoint/2010/main" val="325864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 animBg="1"/>
      <p:bldP spid="157" grpId="0" animBg="1"/>
      <p:bldP spid="158" grpId="0"/>
      <p:bldP spid="159" grpId="0"/>
      <p:bldP spid="164" grpId="0"/>
      <p:bldP spid="165" grpId="0"/>
      <p:bldP spid="166" grpId="0"/>
      <p:bldP spid="167" grpId="0"/>
      <p:bldP spid="1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7521</TotalTime>
  <Words>1980</Words>
  <Application>Microsoft Office PowerPoint</Application>
  <PresentationFormat>Widescreen</PresentationFormat>
  <Paragraphs>983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Arial Narrow</vt:lpstr>
      <vt:lpstr>Arial Rounded MT Bold</vt:lpstr>
      <vt:lpstr>Blacksword</vt:lpstr>
      <vt:lpstr>Calibri</vt:lpstr>
      <vt:lpstr>Calibri Light</vt:lpstr>
      <vt:lpstr>Impact</vt:lpstr>
      <vt:lpstr>Sylfaen</vt:lpstr>
      <vt:lpstr>Symbol</vt:lpstr>
      <vt:lpstr>Times New Roman</vt:lpstr>
      <vt:lpstr>Wingdings</vt:lpstr>
      <vt:lpstr>Wingdings 2</vt:lpstr>
      <vt:lpstr>Wingdings 3</vt:lpstr>
      <vt:lpstr>Office Theme</vt:lpstr>
      <vt:lpstr>Where Are We On The Lines?</vt:lpstr>
      <vt:lpstr>List of the different lines</vt:lpstr>
      <vt:lpstr>Five Waymarks, Four Dispensations</vt:lpstr>
      <vt:lpstr> Acts 27</vt:lpstr>
      <vt:lpstr>End of Ancient Israel</vt:lpstr>
      <vt:lpstr>Modern Israel</vt:lpstr>
      <vt:lpstr>144K, Priest, Levites, Nethinims</vt:lpstr>
      <vt:lpstr>3rd Diadochi War, WW1, WW3</vt:lpstr>
      <vt:lpstr>Macedonia-Italy RussiaModern-WW2</vt:lpstr>
      <vt:lpstr>Internal/External</vt:lpstr>
      <vt:lpstr>Revolutions</vt:lpstr>
      <vt:lpstr>Revolutions</vt:lpstr>
      <vt:lpstr>Counterfeit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Trillo</dc:creator>
  <cp:lastModifiedBy>Christine Trillo</cp:lastModifiedBy>
  <cp:revision>481</cp:revision>
  <cp:lastPrinted>2020-07-16T03:27:12Z</cp:lastPrinted>
  <dcterms:created xsi:type="dcterms:W3CDTF">2019-11-04T02:44:23Z</dcterms:created>
  <dcterms:modified xsi:type="dcterms:W3CDTF">2020-07-22T03:21:56Z</dcterms:modified>
</cp:coreProperties>
</file>